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350" r:id="rId2"/>
    <p:sldId id="352" r:id="rId3"/>
    <p:sldId id="361" r:id="rId4"/>
    <p:sldId id="365" r:id="rId5"/>
    <p:sldId id="366" r:id="rId6"/>
    <p:sldId id="334" r:id="rId7"/>
    <p:sldId id="367" r:id="rId8"/>
    <p:sldId id="343" r:id="rId9"/>
    <p:sldId id="368" r:id="rId10"/>
    <p:sldId id="369" r:id="rId11"/>
    <p:sldId id="370" r:id="rId12"/>
    <p:sldId id="371" r:id="rId13"/>
    <p:sldId id="372" r:id="rId14"/>
    <p:sldId id="373" r:id="rId15"/>
    <p:sldId id="374" r:id="rId16"/>
    <p:sldId id="375" r:id="rId17"/>
    <p:sldId id="376" r:id="rId18"/>
    <p:sldId id="377" r:id="rId19"/>
    <p:sldId id="378" r:id="rId20"/>
    <p:sldId id="380" r:id="rId21"/>
    <p:sldId id="379" r:id="rId22"/>
    <p:sldId id="382" r:id="rId23"/>
    <p:sldId id="381" r:id="rId24"/>
    <p:sldId id="383" r:id="rId25"/>
    <p:sldId id="384" r:id="rId26"/>
    <p:sldId id="385"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39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8F83E0-6F19-4B95-840C-D59976E10BA8}" v="112" dt="2023-11-20T01:12:29.3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30" autoAdjust="0"/>
    <p:restoredTop sz="94660"/>
  </p:normalViewPr>
  <p:slideViewPr>
    <p:cSldViewPr snapToGrid="0">
      <p:cViewPr varScale="1">
        <p:scale>
          <a:sx n="79" d="100"/>
          <a:sy n="79" d="100"/>
        </p:scale>
        <p:origin x="62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milo Andres Cruz Nieves" userId="805f5cee-8486-451c-9380-e40e0724fd60" providerId="ADAL" clId="{618F83E0-6F19-4B95-840C-D59976E10BA8}"/>
    <pc:docChg chg="undo redo custSel addSld delSld modSld sldOrd">
      <pc:chgData name="Camilo Andres Cruz Nieves" userId="805f5cee-8486-451c-9380-e40e0724fd60" providerId="ADAL" clId="{618F83E0-6F19-4B95-840C-D59976E10BA8}" dt="2023-11-20T01:13:43.736" v="3368" actId="255"/>
      <pc:docMkLst>
        <pc:docMk/>
      </pc:docMkLst>
      <pc:sldChg chg="modSp del">
        <pc:chgData name="Camilo Andres Cruz Nieves" userId="805f5cee-8486-451c-9380-e40e0724fd60" providerId="ADAL" clId="{618F83E0-6F19-4B95-840C-D59976E10BA8}" dt="2023-11-19T21:44:25.493" v="222" actId="47"/>
        <pc:sldMkLst>
          <pc:docMk/>
          <pc:sldMk cId="2406273178" sldId="256"/>
        </pc:sldMkLst>
        <pc:spChg chg="mod">
          <ac:chgData name="Camilo Andres Cruz Nieves" userId="805f5cee-8486-451c-9380-e40e0724fd60" providerId="ADAL" clId="{618F83E0-6F19-4B95-840C-D59976E10BA8}" dt="2023-11-19T21:38:04.156" v="128"/>
          <ac:spMkLst>
            <pc:docMk/>
            <pc:sldMk cId="2406273178" sldId="256"/>
            <ac:spMk id="2" creationId="{00000000-0000-0000-0000-000000000000}"/>
          </ac:spMkLst>
        </pc:spChg>
        <pc:spChg chg="mod">
          <ac:chgData name="Camilo Andres Cruz Nieves" userId="805f5cee-8486-451c-9380-e40e0724fd60" providerId="ADAL" clId="{618F83E0-6F19-4B95-840C-D59976E10BA8}" dt="2023-11-19T21:38:04.156" v="128"/>
          <ac:spMkLst>
            <pc:docMk/>
            <pc:sldMk cId="2406273178" sldId="256"/>
            <ac:spMk id="3" creationId="{00000000-0000-0000-0000-000000000000}"/>
          </ac:spMkLst>
        </pc:spChg>
      </pc:sldChg>
      <pc:sldChg chg="modSp del mod">
        <pc:chgData name="Camilo Andres Cruz Nieves" userId="805f5cee-8486-451c-9380-e40e0724fd60" providerId="ADAL" clId="{618F83E0-6F19-4B95-840C-D59976E10BA8}" dt="2023-11-19T22:15:51.519" v="612" actId="47"/>
        <pc:sldMkLst>
          <pc:docMk/>
          <pc:sldMk cId="1018965931" sldId="257"/>
        </pc:sldMkLst>
        <pc:spChg chg="mod">
          <ac:chgData name="Camilo Andres Cruz Nieves" userId="805f5cee-8486-451c-9380-e40e0724fd60" providerId="ADAL" clId="{618F83E0-6F19-4B95-840C-D59976E10BA8}" dt="2023-11-19T21:38:04.156" v="128"/>
          <ac:spMkLst>
            <pc:docMk/>
            <pc:sldMk cId="1018965931" sldId="257"/>
            <ac:spMk id="2" creationId="{D63C4BF0-6D4C-ACEC-F3DD-99D66384D5BC}"/>
          </ac:spMkLst>
        </pc:spChg>
        <pc:spChg chg="mod">
          <ac:chgData name="Camilo Andres Cruz Nieves" userId="805f5cee-8486-451c-9380-e40e0724fd60" providerId="ADAL" clId="{618F83E0-6F19-4B95-840C-D59976E10BA8}" dt="2023-11-19T21:38:04.696" v="129" actId="27636"/>
          <ac:spMkLst>
            <pc:docMk/>
            <pc:sldMk cId="1018965931" sldId="257"/>
            <ac:spMk id="3" creationId="{2FFDF044-38C3-3385-0EED-481F55BA1FDD}"/>
          </ac:spMkLst>
        </pc:spChg>
      </pc:sldChg>
      <pc:sldChg chg="modSp del mod">
        <pc:chgData name="Camilo Andres Cruz Nieves" userId="805f5cee-8486-451c-9380-e40e0724fd60" providerId="ADAL" clId="{618F83E0-6F19-4B95-840C-D59976E10BA8}" dt="2023-11-19T22:29:38.198" v="751" actId="47"/>
        <pc:sldMkLst>
          <pc:docMk/>
          <pc:sldMk cId="133452586" sldId="258"/>
        </pc:sldMkLst>
        <pc:spChg chg="mod">
          <ac:chgData name="Camilo Andres Cruz Nieves" userId="805f5cee-8486-451c-9380-e40e0724fd60" providerId="ADAL" clId="{618F83E0-6F19-4B95-840C-D59976E10BA8}" dt="2023-11-19T21:38:04.156" v="128"/>
          <ac:spMkLst>
            <pc:docMk/>
            <pc:sldMk cId="133452586" sldId="258"/>
            <ac:spMk id="2" creationId="{7C06CD71-DCF0-CB34-6555-760A9DDBA448}"/>
          </ac:spMkLst>
        </pc:spChg>
        <pc:spChg chg="mod">
          <ac:chgData name="Camilo Andres Cruz Nieves" userId="805f5cee-8486-451c-9380-e40e0724fd60" providerId="ADAL" clId="{618F83E0-6F19-4B95-840C-D59976E10BA8}" dt="2023-11-19T21:38:04.982" v="130" actId="27636"/>
          <ac:spMkLst>
            <pc:docMk/>
            <pc:sldMk cId="133452586" sldId="258"/>
            <ac:spMk id="3" creationId="{D711C857-8F3D-990D-BA41-BA2201E57947}"/>
          </ac:spMkLst>
        </pc:spChg>
      </pc:sldChg>
      <pc:sldChg chg="modSp del">
        <pc:chgData name="Camilo Andres Cruz Nieves" userId="805f5cee-8486-451c-9380-e40e0724fd60" providerId="ADAL" clId="{618F83E0-6F19-4B95-840C-D59976E10BA8}" dt="2023-11-19T23:40:35.460" v="2194" actId="47"/>
        <pc:sldMkLst>
          <pc:docMk/>
          <pc:sldMk cId="2065141858" sldId="259"/>
        </pc:sldMkLst>
        <pc:spChg chg="mod">
          <ac:chgData name="Camilo Andres Cruz Nieves" userId="805f5cee-8486-451c-9380-e40e0724fd60" providerId="ADAL" clId="{618F83E0-6F19-4B95-840C-D59976E10BA8}" dt="2023-11-19T21:38:04.156" v="128"/>
          <ac:spMkLst>
            <pc:docMk/>
            <pc:sldMk cId="2065141858" sldId="259"/>
            <ac:spMk id="2" creationId="{5E2F34A5-D3BC-A0E8-3C7D-33E78E347E02}"/>
          </ac:spMkLst>
        </pc:spChg>
        <pc:spChg chg="mod">
          <ac:chgData name="Camilo Andres Cruz Nieves" userId="805f5cee-8486-451c-9380-e40e0724fd60" providerId="ADAL" clId="{618F83E0-6F19-4B95-840C-D59976E10BA8}" dt="2023-11-19T21:38:04.156" v="128"/>
          <ac:spMkLst>
            <pc:docMk/>
            <pc:sldMk cId="2065141858" sldId="259"/>
            <ac:spMk id="3" creationId="{2022CBCD-3BDC-BDFF-9A5E-AE5855C0D18F}"/>
          </ac:spMkLst>
        </pc:spChg>
      </pc:sldChg>
      <pc:sldChg chg="modSp del">
        <pc:chgData name="Camilo Andres Cruz Nieves" userId="805f5cee-8486-451c-9380-e40e0724fd60" providerId="ADAL" clId="{618F83E0-6F19-4B95-840C-D59976E10BA8}" dt="2023-11-20T00:31:46.023" v="2723" actId="47"/>
        <pc:sldMkLst>
          <pc:docMk/>
          <pc:sldMk cId="1136829823" sldId="260"/>
        </pc:sldMkLst>
        <pc:spChg chg="mod">
          <ac:chgData name="Camilo Andres Cruz Nieves" userId="805f5cee-8486-451c-9380-e40e0724fd60" providerId="ADAL" clId="{618F83E0-6F19-4B95-840C-D59976E10BA8}" dt="2023-11-19T21:38:04.156" v="128"/>
          <ac:spMkLst>
            <pc:docMk/>
            <pc:sldMk cId="1136829823" sldId="260"/>
            <ac:spMk id="2" creationId="{505B3DA8-9F35-C38A-179E-CAB889240012}"/>
          </ac:spMkLst>
        </pc:spChg>
        <pc:spChg chg="mod">
          <ac:chgData name="Camilo Andres Cruz Nieves" userId="805f5cee-8486-451c-9380-e40e0724fd60" providerId="ADAL" clId="{618F83E0-6F19-4B95-840C-D59976E10BA8}" dt="2023-11-19T21:38:04.156" v="128"/>
          <ac:spMkLst>
            <pc:docMk/>
            <pc:sldMk cId="1136829823" sldId="260"/>
            <ac:spMk id="3" creationId="{10599B2C-62DA-4BEC-F028-FFC7D0C31248}"/>
          </ac:spMkLst>
        </pc:spChg>
      </pc:sldChg>
      <pc:sldChg chg="modSp del ord">
        <pc:chgData name="Camilo Andres Cruz Nieves" userId="805f5cee-8486-451c-9380-e40e0724fd60" providerId="ADAL" clId="{618F83E0-6F19-4B95-840C-D59976E10BA8}" dt="2023-11-20T01:11:06.457" v="3308" actId="47"/>
        <pc:sldMkLst>
          <pc:docMk/>
          <pc:sldMk cId="2085053026" sldId="261"/>
        </pc:sldMkLst>
        <pc:spChg chg="mod">
          <ac:chgData name="Camilo Andres Cruz Nieves" userId="805f5cee-8486-451c-9380-e40e0724fd60" providerId="ADAL" clId="{618F83E0-6F19-4B95-840C-D59976E10BA8}" dt="2023-11-19T21:38:04.156" v="128"/>
          <ac:spMkLst>
            <pc:docMk/>
            <pc:sldMk cId="2085053026" sldId="261"/>
            <ac:spMk id="2" creationId="{AB3AB969-612B-513B-C3EC-B136CF08BE40}"/>
          </ac:spMkLst>
        </pc:spChg>
        <pc:spChg chg="mod">
          <ac:chgData name="Camilo Andres Cruz Nieves" userId="805f5cee-8486-451c-9380-e40e0724fd60" providerId="ADAL" clId="{618F83E0-6F19-4B95-840C-D59976E10BA8}" dt="2023-11-19T21:38:04.156" v="128"/>
          <ac:spMkLst>
            <pc:docMk/>
            <pc:sldMk cId="2085053026" sldId="261"/>
            <ac:spMk id="3" creationId="{B1DBB84E-08BF-BB87-DB62-B2A2A173B70E}"/>
          </ac:spMkLst>
        </pc:spChg>
      </pc:sldChg>
      <pc:sldChg chg="modSp del">
        <pc:chgData name="Camilo Andres Cruz Nieves" userId="805f5cee-8486-451c-9380-e40e0724fd60" providerId="ADAL" clId="{618F83E0-6F19-4B95-840C-D59976E10BA8}" dt="2023-11-20T01:01:55.677" v="3267" actId="47"/>
        <pc:sldMkLst>
          <pc:docMk/>
          <pc:sldMk cId="385272385" sldId="262"/>
        </pc:sldMkLst>
        <pc:spChg chg="mod">
          <ac:chgData name="Camilo Andres Cruz Nieves" userId="805f5cee-8486-451c-9380-e40e0724fd60" providerId="ADAL" clId="{618F83E0-6F19-4B95-840C-D59976E10BA8}" dt="2023-11-19T21:38:04.156" v="128"/>
          <ac:spMkLst>
            <pc:docMk/>
            <pc:sldMk cId="385272385" sldId="262"/>
            <ac:spMk id="2" creationId="{AD47416D-A6EF-7733-7493-DD6E7E4ED82C}"/>
          </ac:spMkLst>
        </pc:spChg>
        <pc:spChg chg="mod">
          <ac:chgData name="Camilo Andres Cruz Nieves" userId="805f5cee-8486-451c-9380-e40e0724fd60" providerId="ADAL" clId="{618F83E0-6F19-4B95-840C-D59976E10BA8}" dt="2023-11-19T21:38:04.156" v="128"/>
          <ac:spMkLst>
            <pc:docMk/>
            <pc:sldMk cId="385272385" sldId="262"/>
            <ac:spMk id="3" creationId="{40F773DB-F6D2-E30F-472B-FA1A5561574E}"/>
          </ac:spMkLst>
        </pc:spChg>
      </pc:sldChg>
      <pc:sldChg chg="addSp delSp modSp new del mod">
        <pc:chgData name="Camilo Andres Cruz Nieves" userId="805f5cee-8486-451c-9380-e40e0724fd60" providerId="ADAL" clId="{618F83E0-6F19-4B95-840C-D59976E10BA8}" dt="2023-11-20T01:01:58.357" v="3268" actId="47"/>
        <pc:sldMkLst>
          <pc:docMk/>
          <pc:sldMk cId="3201864166" sldId="263"/>
        </pc:sldMkLst>
        <pc:spChg chg="del mod">
          <ac:chgData name="Camilo Andres Cruz Nieves" userId="805f5cee-8486-451c-9380-e40e0724fd60" providerId="ADAL" clId="{618F83E0-6F19-4B95-840C-D59976E10BA8}" dt="2023-11-19T22:26:53.836" v="743" actId="478"/>
          <ac:spMkLst>
            <pc:docMk/>
            <pc:sldMk cId="3201864166" sldId="263"/>
            <ac:spMk id="2" creationId="{044DB3B1-91CA-C89E-566C-F694E7FB12C2}"/>
          </ac:spMkLst>
        </pc:spChg>
        <pc:spChg chg="del mod">
          <ac:chgData name="Camilo Andres Cruz Nieves" userId="805f5cee-8486-451c-9380-e40e0724fd60" providerId="ADAL" clId="{618F83E0-6F19-4B95-840C-D59976E10BA8}" dt="2023-11-19T22:26:51.483" v="742" actId="478"/>
          <ac:spMkLst>
            <pc:docMk/>
            <pc:sldMk cId="3201864166" sldId="263"/>
            <ac:spMk id="3" creationId="{11D63FB0-96C1-D78B-492A-3C3CA53A2A2E}"/>
          </ac:spMkLst>
        </pc:spChg>
        <pc:spChg chg="add mod">
          <ac:chgData name="Camilo Andres Cruz Nieves" userId="805f5cee-8486-451c-9380-e40e0724fd60" providerId="ADAL" clId="{618F83E0-6F19-4B95-840C-D59976E10BA8}" dt="2023-11-19T22:27:04.013" v="747" actId="14100"/>
          <ac:spMkLst>
            <pc:docMk/>
            <pc:sldMk cId="3201864166" sldId="263"/>
            <ac:spMk id="5" creationId="{A27C8198-EE85-FC73-EDD5-2BB2EAF34614}"/>
          </ac:spMkLst>
        </pc:spChg>
      </pc:sldChg>
      <pc:sldChg chg="addSp modSp add mod setBg">
        <pc:chgData name="Camilo Andres Cruz Nieves" userId="805f5cee-8486-451c-9380-e40e0724fd60" providerId="ADAL" clId="{618F83E0-6F19-4B95-840C-D59976E10BA8}" dt="2023-11-19T23:11:18.511" v="1878" actId="404"/>
        <pc:sldMkLst>
          <pc:docMk/>
          <pc:sldMk cId="2105465797" sldId="334"/>
        </pc:sldMkLst>
        <pc:spChg chg="mod">
          <ac:chgData name="Camilo Andres Cruz Nieves" userId="805f5cee-8486-451c-9380-e40e0724fd60" providerId="ADAL" clId="{618F83E0-6F19-4B95-840C-D59976E10BA8}" dt="2023-11-19T22:37:42.652" v="807" actId="20577"/>
          <ac:spMkLst>
            <pc:docMk/>
            <pc:sldMk cId="2105465797" sldId="334"/>
            <ac:spMk id="2" creationId="{A8704A28-E62C-2E4A-A2A4-AD85CB6126A2}"/>
          </ac:spMkLst>
        </pc:spChg>
        <pc:spChg chg="add mod">
          <ac:chgData name="Camilo Andres Cruz Nieves" userId="805f5cee-8486-451c-9380-e40e0724fd60" providerId="ADAL" clId="{618F83E0-6F19-4B95-840C-D59976E10BA8}" dt="2023-11-19T23:11:18.511" v="1878" actId="404"/>
          <ac:spMkLst>
            <pc:docMk/>
            <pc:sldMk cId="2105465797" sldId="334"/>
            <ac:spMk id="4" creationId="{27F9C041-ADB0-BBE5-DAF2-64A7B5BCCE17}"/>
          </ac:spMkLst>
        </pc:spChg>
        <pc:picChg chg="mod">
          <ac:chgData name="Camilo Andres Cruz Nieves" userId="805f5cee-8486-451c-9380-e40e0724fd60" providerId="ADAL" clId="{618F83E0-6F19-4B95-840C-D59976E10BA8}" dt="2023-11-19T22:37:25.384" v="805" actId="14826"/>
          <ac:picMkLst>
            <pc:docMk/>
            <pc:sldMk cId="2105465797" sldId="334"/>
            <ac:picMk id="20" creationId="{12F007AF-B3B3-4BBC-9990-D46E31738B7C}"/>
          </ac:picMkLst>
        </pc:picChg>
      </pc:sldChg>
      <pc:sldChg chg="modSp add del mod">
        <pc:chgData name="Camilo Andres Cruz Nieves" userId="805f5cee-8486-451c-9380-e40e0724fd60" providerId="ADAL" clId="{618F83E0-6F19-4B95-840C-D59976E10BA8}" dt="2023-11-19T21:38:15.877" v="131" actId="47"/>
        <pc:sldMkLst>
          <pc:docMk/>
          <pc:sldMk cId="2498031464" sldId="342"/>
        </pc:sldMkLst>
        <pc:spChg chg="mod">
          <ac:chgData name="Camilo Andres Cruz Nieves" userId="805f5cee-8486-451c-9380-e40e0724fd60" providerId="ADAL" clId="{618F83E0-6F19-4B95-840C-D59976E10BA8}" dt="2023-11-19T21:37:04.806" v="126" actId="1076"/>
          <ac:spMkLst>
            <pc:docMk/>
            <pc:sldMk cId="2498031464" sldId="342"/>
            <ac:spMk id="2" creationId="{997874EA-2F67-60CD-631F-5A787057F8CE}"/>
          </ac:spMkLst>
        </pc:spChg>
        <pc:spChg chg="mod">
          <ac:chgData name="Camilo Andres Cruz Nieves" userId="805f5cee-8486-451c-9380-e40e0724fd60" providerId="ADAL" clId="{618F83E0-6F19-4B95-840C-D59976E10BA8}" dt="2023-11-19T21:38:04.156" v="128"/>
          <ac:spMkLst>
            <pc:docMk/>
            <pc:sldMk cId="2498031464" sldId="342"/>
            <ac:spMk id="3" creationId="{B8DDCA66-AFF2-6563-D886-02501959F735}"/>
          </ac:spMkLst>
        </pc:spChg>
        <pc:spChg chg="mod">
          <ac:chgData name="Camilo Andres Cruz Nieves" userId="805f5cee-8486-451c-9380-e40e0724fd60" providerId="ADAL" clId="{618F83E0-6F19-4B95-840C-D59976E10BA8}" dt="2023-11-19T21:37:06.964" v="127" actId="1076"/>
          <ac:spMkLst>
            <pc:docMk/>
            <pc:sldMk cId="2498031464" sldId="342"/>
            <ac:spMk id="4" creationId="{2981AB9E-AF0F-CAD0-2DD2-D640FB871E66}"/>
          </ac:spMkLst>
        </pc:spChg>
      </pc:sldChg>
      <pc:sldChg chg="addSp delSp modSp add mod">
        <pc:chgData name="Camilo Andres Cruz Nieves" userId="805f5cee-8486-451c-9380-e40e0724fd60" providerId="ADAL" clId="{618F83E0-6F19-4B95-840C-D59976E10BA8}" dt="2023-11-19T23:24:28.446" v="2018" actId="14100"/>
        <pc:sldMkLst>
          <pc:docMk/>
          <pc:sldMk cId="2336677316" sldId="343"/>
        </pc:sldMkLst>
        <pc:spChg chg="mod">
          <ac:chgData name="Camilo Andres Cruz Nieves" userId="805f5cee-8486-451c-9380-e40e0724fd60" providerId="ADAL" clId="{618F83E0-6F19-4B95-840C-D59976E10BA8}" dt="2023-11-19T23:22:16.708" v="2004" actId="20577"/>
          <ac:spMkLst>
            <pc:docMk/>
            <pc:sldMk cId="2336677316" sldId="343"/>
            <ac:spMk id="2" creationId="{51DF3D98-3C30-4CFC-8643-C81E829C8C25}"/>
          </ac:spMkLst>
        </pc:spChg>
        <pc:spChg chg="add del mod">
          <ac:chgData name="Camilo Andres Cruz Nieves" userId="805f5cee-8486-451c-9380-e40e0724fd60" providerId="ADAL" clId="{618F83E0-6F19-4B95-840C-D59976E10BA8}" dt="2023-11-19T23:22:26.669" v="2006" actId="478"/>
          <ac:spMkLst>
            <pc:docMk/>
            <pc:sldMk cId="2336677316" sldId="343"/>
            <ac:spMk id="4" creationId="{DE711F6C-C826-951D-856D-B5CBA5607503}"/>
          </ac:spMkLst>
        </pc:spChg>
        <pc:spChg chg="add mod">
          <ac:chgData name="Camilo Andres Cruz Nieves" userId="805f5cee-8486-451c-9380-e40e0724fd60" providerId="ADAL" clId="{618F83E0-6F19-4B95-840C-D59976E10BA8}" dt="2023-11-19T23:24:28.446" v="2018" actId="14100"/>
          <ac:spMkLst>
            <pc:docMk/>
            <pc:sldMk cId="2336677316" sldId="343"/>
            <ac:spMk id="6" creationId="{4599B014-CAC0-DC8D-9C1B-0096A6F9AE5B}"/>
          </ac:spMkLst>
        </pc:spChg>
        <pc:spChg chg="del">
          <ac:chgData name="Camilo Andres Cruz Nieves" userId="805f5cee-8486-451c-9380-e40e0724fd60" providerId="ADAL" clId="{618F83E0-6F19-4B95-840C-D59976E10BA8}" dt="2023-11-19T23:22:24.639" v="2005" actId="478"/>
          <ac:spMkLst>
            <pc:docMk/>
            <pc:sldMk cId="2336677316" sldId="343"/>
            <ac:spMk id="9" creationId="{76767661-63CB-A645-82F2-3B860E338B67}"/>
          </ac:spMkLst>
        </pc:spChg>
        <pc:spChg chg="mod">
          <ac:chgData name="Camilo Andres Cruz Nieves" userId="805f5cee-8486-451c-9380-e40e0724fd60" providerId="ADAL" clId="{618F83E0-6F19-4B95-840C-D59976E10BA8}" dt="2023-11-19T23:22:30.118" v="2008" actId="27636"/>
          <ac:spMkLst>
            <pc:docMk/>
            <pc:sldMk cId="2336677316" sldId="343"/>
            <ac:spMk id="11" creationId="{F0F25866-5DB1-334A-8037-692579FBDE39}"/>
          </ac:spMkLst>
        </pc:spChg>
        <pc:picChg chg="mod">
          <ac:chgData name="Camilo Andres Cruz Nieves" userId="805f5cee-8486-451c-9380-e40e0724fd60" providerId="ADAL" clId="{618F83E0-6F19-4B95-840C-D59976E10BA8}" dt="2023-11-19T23:24:13.034" v="2016" actId="14826"/>
          <ac:picMkLst>
            <pc:docMk/>
            <pc:sldMk cId="2336677316" sldId="343"/>
            <ac:picMk id="13" creationId="{EC944911-7CDD-41CC-A7F0-5B0CF85D545C}"/>
          </ac:picMkLst>
        </pc:picChg>
      </pc:sldChg>
      <pc:sldChg chg="addSp modSp add mod">
        <pc:chgData name="Camilo Andres Cruz Nieves" userId="805f5cee-8486-451c-9380-e40e0724fd60" providerId="ADAL" clId="{618F83E0-6F19-4B95-840C-D59976E10BA8}" dt="2023-11-19T21:44:05.404" v="221" actId="27636"/>
        <pc:sldMkLst>
          <pc:docMk/>
          <pc:sldMk cId="2960950710" sldId="350"/>
        </pc:sldMkLst>
        <pc:spChg chg="mod">
          <ac:chgData name="Camilo Andres Cruz Nieves" userId="805f5cee-8486-451c-9380-e40e0724fd60" providerId="ADAL" clId="{618F83E0-6F19-4B95-840C-D59976E10BA8}" dt="2023-11-19T21:39:11.543" v="177" actId="1076"/>
          <ac:spMkLst>
            <pc:docMk/>
            <pc:sldMk cId="2960950710" sldId="350"/>
            <ac:spMk id="2" creationId="{293E168C-8042-5B4E-A5A4-A5BF693AE2D6}"/>
          </ac:spMkLst>
        </pc:spChg>
        <pc:spChg chg="mod">
          <ac:chgData name="Camilo Andres Cruz Nieves" userId="805f5cee-8486-451c-9380-e40e0724fd60" providerId="ADAL" clId="{618F83E0-6F19-4B95-840C-D59976E10BA8}" dt="2023-11-19T21:44:05.404" v="221" actId="27636"/>
          <ac:spMkLst>
            <pc:docMk/>
            <pc:sldMk cId="2960950710" sldId="350"/>
            <ac:spMk id="3" creationId="{F18E61D8-31A3-2D45-8E25-CBE846E26E1C}"/>
          </ac:spMkLst>
        </pc:spChg>
        <pc:spChg chg="add mod">
          <ac:chgData name="Camilo Andres Cruz Nieves" userId="805f5cee-8486-451c-9380-e40e0724fd60" providerId="ADAL" clId="{618F83E0-6F19-4B95-840C-D59976E10BA8}" dt="2023-11-19T21:40:55.821" v="191"/>
          <ac:spMkLst>
            <pc:docMk/>
            <pc:sldMk cId="2960950710" sldId="350"/>
            <ac:spMk id="4" creationId="{302DF828-1480-D704-A8CA-F5A90374F6F6}"/>
          </ac:spMkLst>
        </pc:spChg>
      </pc:sldChg>
      <pc:sldChg chg="addSp modSp add mod">
        <pc:chgData name="Camilo Andres Cruz Nieves" userId="805f5cee-8486-451c-9380-e40e0724fd60" providerId="ADAL" clId="{618F83E0-6F19-4B95-840C-D59976E10BA8}" dt="2023-11-20T00:52:48.624" v="3161" actId="20577"/>
        <pc:sldMkLst>
          <pc:docMk/>
          <pc:sldMk cId="289860937" sldId="352"/>
        </pc:sldMkLst>
        <pc:spChg chg="mod">
          <ac:chgData name="Camilo Andres Cruz Nieves" userId="805f5cee-8486-451c-9380-e40e0724fd60" providerId="ADAL" clId="{618F83E0-6F19-4B95-840C-D59976E10BA8}" dt="2023-11-19T22:19:29.261" v="719" actId="20577"/>
          <ac:spMkLst>
            <pc:docMk/>
            <pc:sldMk cId="289860937" sldId="352"/>
            <ac:spMk id="3" creationId="{91AA5D8C-0134-F046-A548-3465F817747C}"/>
          </ac:spMkLst>
        </pc:spChg>
        <pc:spChg chg="mod">
          <ac:chgData name="Camilo Andres Cruz Nieves" userId="805f5cee-8486-451c-9380-e40e0724fd60" providerId="ADAL" clId="{618F83E0-6F19-4B95-840C-D59976E10BA8}" dt="2023-11-19T22:18:33.117" v="647" actId="20577"/>
          <ac:spMkLst>
            <pc:docMk/>
            <pc:sldMk cId="289860937" sldId="352"/>
            <ac:spMk id="4" creationId="{C7EC6698-132B-1143-A2A9-00A97D9572D8}"/>
          </ac:spMkLst>
        </pc:spChg>
        <pc:spChg chg="mod">
          <ac:chgData name="Camilo Andres Cruz Nieves" userId="805f5cee-8486-451c-9380-e40e0724fd60" providerId="ADAL" clId="{618F83E0-6F19-4B95-840C-D59976E10BA8}" dt="2023-11-19T22:38:40.815" v="946" actId="27636"/>
          <ac:spMkLst>
            <pc:docMk/>
            <pc:sldMk cId="289860937" sldId="352"/>
            <ac:spMk id="7" creationId="{3E1C152D-1AA6-9242-B5C9-B06EEE4F9661}"/>
          </ac:spMkLst>
        </pc:spChg>
        <pc:spChg chg="mod">
          <ac:chgData name="Camilo Andres Cruz Nieves" userId="805f5cee-8486-451c-9380-e40e0724fd60" providerId="ADAL" clId="{618F83E0-6F19-4B95-840C-D59976E10BA8}" dt="2023-11-19T22:37:57.822" v="809" actId="14100"/>
          <ac:spMkLst>
            <pc:docMk/>
            <pc:sldMk cId="289860937" sldId="352"/>
            <ac:spMk id="8" creationId="{B32B0C1D-C221-7C47-B7D6-77E7BDB41749}"/>
          </ac:spMkLst>
        </pc:spChg>
        <pc:spChg chg="mod">
          <ac:chgData name="Camilo Andres Cruz Nieves" userId="805f5cee-8486-451c-9380-e40e0724fd60" providerId="ADAL" clId="{618F83E0-6F19-4B95-840C-D59976E10BA8}" dt="2023-11-20T00:38:26.718" v="2873" actId="20577"/>
          <ac:spMkLst>
            <pc:docMk/>
            <pc:sldMk cId="289860937" sldId="352"/>
            <ac:spMk id="9" creationId="{38FB4732-AB07-C54D-AF44-F8ADB6D2B8B6}"/>
          </ac:spMkLst>
        </pc:spChg>
        <pc:spChg chg="mod">
          <ac:chgData name="Camilo Andres Cruz Nieves" userId="805f5cee-8486-451c-9380-e40e0724fd60" providerId="ADAL" clId="{618F83E0-6F19-4B95-840C-D59976E10BA8}" dt="2023-11-20T00:37:16.222" v="2775" actId="14100"/>
          <ac:spMkLst>
            <pc:docMk/>
            <pc:sldMk cId="289860937" sldId="352"/>
            <ac:spMk id="10" creationId="{69BD3932-D1D0-1045-BD96-8B26F11B8515}"/>
          </ac:spMkLst>
        </pc:spChg>
        <pc:spChg chg="mod">
          <ac:chgData name="Camilo Andres Cruz Nieves" userId="805f5cee-8486-451c-9380-e40e0724fd60" providerId="ADAL" clId="{618F83E0-6F19-4B95-840C-D59976E10BA8}" dt="2023-11-20T00:51:07.319" v="3057" actId="20577"/>
          <ac:spMkLst>
            <pc:docMk/>
            <pc:sldMk cId="289860937" sldId="352"/>
            <ac:spMk id="11" creationId="{7F247A08-A350-EF44-9F10-FC72B5466602}"/>
          </ac:spMkLst>
        </pc:spChg>
        <pc:spChg chg="mod">
          <ac:chgData name="Camilo Andres Cruz Nieves" userId="805f5cee-8486-451c-9380-e40e0724fd60" providerId="ADAL" clId="{618F83E0-6F19-4B95-840C-D59976E10BA8}" dt="2023-11-20T00:50:46.359" v="2989" actId="20577"/>
          <ac:spMkLst>
            <pc:docMk/>
            <pc:sldMk cId="289860937" sldId="352"/>
            <ac:spMk id="12" creationId="{B115086E-2AC3-4F4D-8F85-104CFA64FECF}"/>
          </ac:spMkLst>
        </pc:spChg>
        <pc:spChg chg="add mod">
          <ac:chgData name="Camilo Andres Cruz Nieves" userId="805f5cee-8486-451c-9380-e40e0724fd60" providerId="ADAL" clId="{618F83E0-6F19-4B95-840C-D59976E10BA8}" dt="2023-11-20T00:52:23.087" v="3068" actId="20577"/>
          <ac:spMkLst>
            <pc:docMk/>
            <pc:sldMk cId="289860937" sldId="352"/>
            <ac:spMk id="13" creationId="{77D4EB5E-7C75-D7BC-EE9B-FDC6E3AF6186}"/>
          </ac:spMkLst>
        </pc:spChg>
        <pc:spChg chg="mod">
          <ac:chgData name="Camilo Andres Cruz Nieves" userId="805f5cee-8486-451c-9380-e40e0724fd60" providerId="ADAL" clId="{618F83E0-6F19-4B95-840C-D59976E10BA8}" dt="2023-11-19T21:48:11.230" v="253" actId="20577"/>
          <ac:spMkLst>
            <pc:docMk/>
            <pc:sldMk cId="289860937" sldId="352"/>
            <ac:spMk id="14" creationId="{C0BAE34D-BF83-084B-A10C-EB85694B9ACF}"/>
          </ac:spMkLst>
        </pc:spChg>
        <pc:spChg chg="add mod">
          <ac:chgData name="Camilo Andres Cruz Nieves" userId="805f5cee-8486-451c-9380-e40e0724fd60" providerId="ADAL" clId="{618F83E0-6F19-4B95-840C-D59976E10BA8}" dt="2023-11-20T00:52:48.624" v="3161" actId="20577"/>
          <ac:spMkLst>
            <pc:docMk/>
            <pc:sldMk cId="289860937" sldId="352"/>
            <ac:spMk id="16" creationId="{CFBE92E9-066F-AB5B-A38F-62A1E9F907CA}"/>
          </ac:spMkLst>
        </pc:spChg>
        <pc:spChg chg="add mod">
          <ac:chgData name="Camilo Andres Cruz Nieves" userId="805f5cee-8486-451c-9380-e40e0724fd60" providerId="ADAL" clId="{618F83E0-6F19-4B95-840C-D59976E10BA8}" dt="2023-11-20T00:51:34.574" v="3061" actId="1076"/>
          <ac:spMkLst>
            <pc:docMk/>
            <pc:sldMk cId="289860937" sldId="352"/>
            <ac:spMk id="17" creationId="{9586D02A-878B-E0D1-AE00-DC14021891FC}"/>
          </ac:spMkLst>
        </pc:spChg>
      </pc:sldChg>
      <pc:sldChg chg="addSp delSp modSp add mod">
        <pc:chgData name="Camilo Andres Cruz Nieves" userId="805f5cee-8486-451c-9380-e40e0724fd60" providerId="ADAL" clId="{618F83E0-6F19-4B95-840C-D59976E10BA8}" dt="2023-11-19T23:11:02.148" v="1872" actId="1076"/>
        <pc:sldMkLst>
          <pc:docMk/>
          <pc:sldMk cId="391246093" sldId="361"/>
        </pc:sldMkLst>
        <pc:spChg chg="add del mod">
          <ac:chgData name="Camilo Andres Cruz Nieves" userId="805f5cee-8486-451c-9380-e40e0724fd60" providerId="ADAL" clId="{618F83E0-6F19-4B95-840C-D59976E10BA8}" dt="2023-11-19T21:54:43.531" v="308" actId="478"/>
          <ac:spMkLst>
            <pc:docMk/>
            <pc:sldMk cId="391246093" sldId="361"/>
            <ac:spMk id="3" creationId="{DAD08733-29CC-EFB9-DF1B-7BF3CB9A7614}"/>
          </ac:spMkLst>
        </pc:spChg>
        <pc:spChg chg="mod">
          <ac:chgData name="Camilo Andres Cruz Nieves" userId="805f5cee-8486-451c-9380-e40e0724fd60" providerId="ADAL" clId="{618F83E0-6F19-4B95-840C-D59976E10BA8}" dt="2023-11-19T21:54:51.309" v="309"/>
          <ac:spMkLst>
            <pc:docMk/>
            <pc:sldMk cId="391246093" sldId="361"/>
            <ac:spMk id="5" creationId="{211527AF-6DBF-DE4A-7391-6FD9E1BE4DF2}"/>
          </ac:spMkLst>
        </pc:spChg>
        <pc:spChg chg="mod">
          <ac:chgData name="Camilo Andres Cruz Nieves" userId="805f5cee-8486-451c-9380-e40e0724fd60" providerId="ADAL" clId="{618F83E0-6F19-4B95-840C-D59976E10BA8}" dt="2023-11-19T21:48:20.427" v="272" actId="20577"/>
          <ac:spMkLst>
            <pc:docMk/>
            <pc:sldMk cId="391246093" sldId="361"/>
            <ac:spMk id="6" creationId="{66F3960A-D260-8445-A153-0B674474CEBD}"/>
          </ac:spMkLst>
        </pc:spChg>
        <pc:spChg chg="mod">
          <ac:chgData name="Camilo Andres Cruz Nieves" userId="805f5cee-8486-451c-9380-e40e0724fd60" providerId="ADAL" clId="{618F83E0-6F19-4B95-840C-D59976E10BA8}" dt="2023-11-19T21:54:51.309" v="309"/>
          <ac:spMkLst>
            <pc:docMk/>
            <pc:sldMk cId="391246093" sldId="361"/>
            <ac:spMk id="8" creationId="{50D228D4-3071-90E0-A1C2-710587A5385C}"/>
          </ac:spMkLst>
        </pc:spChg>
        <pc:spChg chg="mod">
          <ac:chgData name="Camilo Andres Cruz Nieves" userId="805f5cee-8486-451c-9380-e40e0724fd60" providerId="ADAL" clId="{618F83E0-6F19-4B95-840C-D59976E10BA8}" dt="2023-11-19T21:47:49.571" v="240" actId="20577"/>
          <ac:spMkLst>
            <pc:docMk/>
            <pc:sldMk cId="391246093" sldId="361"/>
            <ac:spMk id="9" creationId="{0B06EEEB-3B0A-C5FF-0556-2418D262984D}"/>
          </ac:spMkLst>
        </pc:spChg>
        <pc:spChg chg="mod">
          <ac:chgData name="Camilo Andres Cruz Nieves" userId="805f5cee-8486-451c-9380-e40e0724fd60" providerId="ADAL" clId="{618F83E0-6F19-4B95-840C-D59976E10BA8}" dt="2023-11-19T21:54:51.309" v="309"/>
          <ac:spMkLst>
            <pc:docMk/>
            <pc:sldMk cId="391246093" sldId="361"/>
            <ac:spMk id="10" creationId="{23DE026C-CBE5-D3F7-77A6-0D1FEB165E9E}"/>
          </ac:spMkLst>
        </pc:spChg>
        <pc:spChg chg="mod">
          <ac:chgData name="Camilo Andres Cruz Nieves" userId="805f5cee-8486-451c-9380-e40e0724fd60" providerId="ADAL" clId="{618F83E0-6F19-4B95-840C-D59976E10BA8}" dt="2023-11-19T22:39:15.220" v="962" actId="20577"/>
          <ac:spMkLst>
            <pc:docMk/>
            <pc:sldMk cId="391246093" sldId="361"/>
            <ac:spMk id="11" creationId="{CC44239B-7197-71B4-1A8B-5003C2311538}"/>
          </ac:spMkLst>
        </pc:spChg>
        <pc:spChg chg="mod">
          <ac:chgData name="Camilo Andres Cruz Nieves" userId="805f5cee-8486-451c-9380-e40e0724fd60" providerId="ADAL" clId="{618F83E0-6F19-4B95-840C-D59976E10BA8}" dt="2023-11-19T21:54:51.309" v="309"/>
          <ac:spMkLst>
            <pc:docMk/>
            <pc:sldMk cId="391246093" sldId="361"/>
            <ac:spMk id="12" creationId="{BA299127-BE16-8115-19E2-0FE9B99FFC8C}"/>
          </ac:spMkLst>
        </pc:spChg>
        <pc:spChg chg="mod">
          <ac:chgData name="Camilo Andres Cruz Nieves" userId="805f5cee-8486-451c-9380-e40e0724fd60" providerId="ADAL" clId="{618F83E0-6F19-4B95-840C-D59976E10BA8}" dt="2023-11-19T21:54:51.309" v="309"/>
          <ac:spMkLst>
            <pc:docMk/>
            <pc:sldMk cId="391246093" sldId="361"/>
            <ac:spMk id="13" creationId="{4577A828-5C3F-BE01-DFD7-09087D0F144D}"/>
          </ac:spMkLst>
        </pc:spChg>
        <pc:spChg chg="mod">
          <ac:chgData name="Camilo Andres Cruz Nieves" userId="805f5cee-8486-451c-9380-e40e0724fd60" providerId="ADAL" clId="{618F83E0-6F19-4B95-840C-D59976E10BA8}" dt="2023-11-19T21:54:51.309" v="309"/>
          <ac:spMkLst>
            <pc:docMk/>
            <pc:sldMk cId="391246093" sldId="361"/>
            <ac:spMk id="14" creationId="{A2FA608E-533E-DA85-94AB-92DB71E0D7FE}"/>
          </ac:spMkLst>
        </pc:spChg>
        <pc:spChg chg="mod">
          <ac:chgData name="Camilo Andres Cruz Nieves" userId="805f5cee-8486-451c-9380-e40e0724fd60" providerId="ADAL" clId="{618F83E0-6F19-4B95-840C-D59976E10BA8}" dt="2023-11-19T21:59:24.443" v="346" actId="207"/>
          <ac:spMkLst>
            <pc:docMk/>
            <pc:sldMk cId="391246093" sldId="361"/>
            <ac:spMk id="15" creationId="{6DEDA07D-0DBD-80DF-C811-2D06E1934052}"/>
          </ac:spMkLst>
        </pc:spChg>
        <pc:spChg chg="mod">
          <ac:chgData name="Camilo Andres Cruz Nieves" userId="805f5cee-8486-451c-9380-e40e0724fd60" providerId="ADAL" clId="{618F83E0-6F19-4B95-840C-D59976E10BA8}" dt="2023-11-19T21:54:51.309" v="309"/>
          <ac:spMkLst>
            <pc:docMk/>
            <pc:sldMk cId="391246093" sldId="361"/>
            <ac:spMk id="16" creationId="{7F1307EA-3866-5F33-BE29-00DADC082620}"/>
          </ac:spMkLst>
        </pc:spChg>
        <pc:spChg chg="mod">
          <ac:chgData name="Camilo Andres Cruz Nieves" userId="805f5cee-8486-451c-9380-e40e0724fd60" providerId="ADAL" clId="{618F83E0-6F19-4B95-840C-D59976E10BA8}" dt="2023-11-19T21:54:51.309" v="309"/>
          <ac:spMkLst>
            <pc:docMk/>
            <pc:sldMk cId="391246093" sldId="361"/>
            <ac:spMk id="17" creationId="{FE00178A-725D-B8FC-B79B-4FBCBEF8D7E5}"/>
          </ac:spMkLst>
        </pc:spChg>
        <pc:spChg chg="mod">
          <ac:chgData name="Camilo Andres Cruz Nieves" userId="805f5cee-8486-451c-9380-e40e0724fd60" providerId="ADAL" clId="{618F83E0-6F19-4B95-840C-D59976E10BA8}" dt="2023-11-19T21:54:51.309" v="309"/>
          <ac:spMkLst>
            <pc:docMk/>
            <pc:sldMk cId="391246093" sldId="361"/>
            <ac:spMk id="18" creationId="{8426C829-179B-4BCE-933B-7CE6C1F90331}"/>
          </ac:spMkLst>
        </pc:spChg>
        <pc:spChg chg="mod">
          <ac:chgData name="Camilo Andres Cruz Nieves" userId="805f5cee-8486-451c-9380-e40e0724fd60" providerId="ADAL" clId="{618F83E0-6F19-4B95-840C-D59976E10BA8}" dt="2023-11-19T21:54:51.309" v="309"/>
          <ac:spMkLst>
            <pc:docMk/>
            <pc:sldMk cId="391246093" sldId="361"/>
            <ac:spMk id="19" creationId="{EB77F9DF-408D-2A45-388E-C72AE5DC79D4}"/>
          </ac:spMkLst>
        </pc:spChg>
        <pc:spChg chg="mod">
          <ac:chgData name="Camilo Andres Cruz Nieves" userId="805f5cee-8486-451c-9380-e40e0724fd60" providerId="ADAL" clId="{618F83E0-6F19-4B95-840C-D59976E10BA8}" dt="2023-11-19T21:54:51.309" v="309"/>
          <ac:spMkLst>
            <pc:docMk/>
            <pc:sldMk cId="391246093" sldId="361"/>
            <ac:spMk id="20" creationId="{8D526685-AEF7-1822-B080-E123ECF86AB5}"/>
          </ac:spMkLst>
        </pc:spChg>
        <pc:spChg chg="mod">
          <ac:chgData name="Camilo Andres Cruz Nieves" userId="805f5cee-8486-451c-9380-e40e0724fd60" providerId="ADAL" clId="{618F83E0-6F19-4B95-840C-D59976E10BA8}" dt="2023-11-19T21:54:51.309" v="309"/>
          <ac:spMkLst>
            <pc:docMk/>
            <pc:sldMk cId="391246093" sldId="361"/>
            <ac:spMk id="21" creationId="{E62C9EBF-77CC-6E69-A32E-F06EA90B90DA}"/>
          </ac:spMkLst>
        </pc:spChg>
        <pc:spChg chg="mod">
          <ac:chgData name="Camilo Andres Cruz Nieves" userId="805f5cee-8486-451c-9380-e40e0724fd60" providerId="ADAL" clId="{618F83E0-6F19-4B95-840C-D59976E10BA8}" dt="2023-11-19T21:54:51.309" v="309"/>
          <ac:spMkLst>
            <pc:docMk/>
            <pc:sldMk cId="391246093" sldId="361"/>
            <ac:spMk id="22" creationId="{D48CD1EE-02F5-7821-564E-1FBF6C0B2CA0}"/>
          </ac:spMkLst>
        </pc:spChg>
        <pc:spChg chg="mod">
          <ac:chgData name="Camilo Andres Cruz Nieves" userId="805f5cee-8486-451c-9380-e40e0724fd60" providerId="ADAL" clId="{618F83E0-6F19-4B95-840C-D59976E10BA8}" dt="2023-11-19T21:54:51.309" v="309"/>
          <ac:spMkLst>
            <pc:docMk/>
            <pc:sldMk cId="391246093" sldId="361"/>
            <ac:spMk id="23" creationId="{F720FEBB-7A4B-C426-3BB4-90CFBE23B9ED}"/>
          </ac:spMkLst>
        </pc:spChg>
        <pc:spChg chg="mod">
          <ac:chgData name="Camilo Andres Cruz Nieves" userId="805f5cee-8486-451c-9380-e40e0724fd60" providerId="ADAL" clId="{618F83E0-6F19-4B95-840C-D59976E10BA8}" dt="2023-11-19T21:54:51.309" v="309"/>
          <ac:spMkLst>
            <pc:docMk/>
            <pc:sldMk cId="391246093" sldId="361"/>
            <ac:spMk id="24" creationId="{3314F32E-09C2-05BE-4702-480F3BD514A0}"/>
          </ac:spMkLst>
        </pc:spChg>
        <pc:spChg chg="mod">
          <ac:chgData name="Camilo Andres Cruz Nieves" userId="805f5cee-8486-451c-9380-e40e0724fd60" providerId="ADAL" clId="{618F83E0-6F19-4B95-840C-D59976E10BA8}" dt="2023-11-19T21:54:51.309" v="309"/>
          <ac:spMkLst>
            <pc:docMk/>
            <pc:sldMk cId="391246093" sldId="361"/>
            <ac:spMk id="25" creationId="{E4C7CE83-0F76-C82A-3ADC-5F4363494BD5}"/>
          </ac:spMkLst>
        </pc:spChg>
        <pc:spChg chg="mod">
          <ac:chgData name="Camilo Andres Cruz Nieves" userId="805f5cee-8486-451c-9380-e40e0724fd60" providerId="ADAL" clId="{618F83E0-6F19-4B95-840C-D59976E10BA8}" dt="2023-11-19T21:54:51.309" v="309"/>
          <ac:spMkLst>
            <pc:docMk/>
            <pc:sldMk cId="391246093" sldId="361"/>
            <ac:spMk id="26" creationId="{27704C39-A485-979A-ACAA-9769F5F0C56D}"/>
          </ac:spMkLst>
        </pc:spChg>
        <pc:spChg chg="mod">
          <ac:chgData name="Camilo Andres Cruz Nieves" userId="805f5cee-8486-451c-9380-e40e0724fd60" providerId="ADAL" clId="{618F83E0-6F19-4B95-840C-D59976E10BA8}" dt="2023-11-19T21:54:51.309" v="309"/>
          <ac:spMkLst>
            <pc:docMk/>
            <pc:sldMk cId="391246093" sldId="361"/>
            <ac:spMk id="27" creationId="{3637E5EB-A18A-564E-18BE-F5863C39584E}"/>
          </ac:spMkLst>
        </pc:spChg>
        <pc:spChg chg="mod">
          <ac:chgData name="Camilo Andres Cruz Nieves" userId="805f5cee-8486-451c-9380-e40e0724fd60" providerId="ADAL" clId="{618F83E0-6F19-4B95-840C-D59976E10BA8}" dt="2023-11-19T21:54:51.309" v="309"/>
          <ac:spMkLst>
            <pc:docMk/>
            <pc:sldMk cId="391246093" sldId="361"/>
            <ac:spMk id="28" creationId="{2CD8BC50-4A00-18A5-E65F-233DC9B79FA6}"/>
          </ac:spMkLst>
        </pc:spChg>
        <pc:spChg chg="mod">
          <ac:chgData name="Camilo Andres Cruz Nieves" userId="805f5cee-8486-451c-9380-e40e0724fd60" providerId="ADAL" clId="{618F83E0-6F19-4B95-840C-D59976E10BA8}" dt="2023-11-19T21:54:51.309" v="309"/>
          <ac:spMkLst>
            <pc:docMk/>
            <pc:sldMk cId="391246093" sldId="361"/>
            <ac:spMk id="29" creationId="{03B208B2-D906-66E1-8F1E-450AA8BF6BD1}"/>
          </ac:spMkLst>
        </pc:spChg>
        <pc:spChg chg="mod">
          <ac:chgData name="Camilo Andres Cruz Nieves" userId="805f5cee-8486-451c-9380-e40e0724fd60" providerId="ADAL" clId="{618F83E0-6F19-4B95-840C-D59976E10BA8}" dt="2023-11-19T21:54:51.309" v="309"/>
          <ac:spMkLst>
            <pc:docMk/>
            <pc:sldMk cId="391246093" sldId="361"/>
            <ac:spMk id="30" creationId="{5AA2B630-A258-3E6C-AC0B-5C1436B00842}"/>
          </ac:spMkLst>
        </pc:spChg>
        <pc:spChg chg="mod">
          <ac:chgData name="Camilo Andres Cruz Nieves" userId="805f5cee-8486-451c-9380-e40e0724fd60" providerId="ADAL" clId="{618F83E0-6F19-4B95-840C-D59976E10BA8}" dt="2023-11-19T21:56:42.020" v="326" actId="207"/>
          <ac:spMkLst>
            <pc:docMk/>
            <pc:sldMk cId="391246093" sldId="361"/>
            <ac:spMk id="31" creationId="{D1D27771-B837-2D5C-A794-5119A57B055D}"/>
          </ac:spMkLst>
        </pc:spChg>
        <pc:spChg chg="mod">
          <ac:chgData name="Camilo Andres Cruz Nieves" userId="805f5cee-8486-451c-9380-e40e0724fd60" providerId="ADAL" clId="{618F83E0-6F19-4B95-840C-D59976E10BA8}" dt="2023-11-19T21:56:42.020" v="326" actId="207"/>
          <ac:spMkLst>
            <pc:docMk/>
            <pc:sldMk cId="391246093" sldId="361"/>
            <ac:spMk id="32" creationId="{5E18F9C5-F609-8713-F623-758D72963922}"/>
          </ac:spMkLst>
        </pc:spChg>
        <pc:spChg chg="mod">
          <ac:chgData name="Camilo Andres Cruz Nieves" userId="805f5cee-8486-451c-9380-e40e0724fd60" providerId="ADAL" clId="{618F83E0-6F19-4B95-840C-D59976E10BA8}" dt="2023-11-19T21:57:50.513" v="327" actId="207"/>
          <ac:spMkLst>
            <pc:docMk/>
            <pc:sldMk cId="391246093" sldId="361"/>
            <ac:spMk id="33" creationId="{43C2B8C8-2B59-F53E-6CAD-EBA3C472AE40}"/>
          </ac:spMkLst>
        </pc:spChg>
        <pc:spChg chg="mod">
          <ac:chgData name="Camilo Andres Cruz Nieves" userId="805f5cee-8486-451c-9380-e40e0724fd60" providerId="ADAL" clId="{618F83E0-6F19-4B95-840C-D59976E10BA8}" dt="2023-11-19T21:54:51.309" v="309"/>
          <ac:spMkLst>
            <pc:docMk/>
            <pc:sldMk cId="391246093" sldId="361"/>
            <ac:spMk id="34" creationId="{19E321F6-0267-5EAA-B917-D46C0F6940BA}"/>
          </ac:spMkLst>
        </pc:spChg>
        <pc:spChg chg="mod">
          <ac:chgData name="Camilo Andres Cruz Nieves" userId="805f5cee-8486-451c-9380-e40e0724fd60" providerId="ADAL" clId="{618F83E0-6F19-4B95-840C-D59976E10BA8}" dt="2023-11-19T21:54:51.309" v="309"/>
          <ac:spMkLst>
            <pc:docMk/>
            <pc:sldMk cId="391246093" sldId="361"/>
            <ac:spMk id="35" creationId="{4503ED31-CDFD-4BAB-37EB-4EDF67C4DA2A}"/>
          </ac:spMkLst>
        </pc:spChg>
        <pc:spChg chg="mod">
          <ac:chgData name="Camilo Andres Cruz Nieves" userId="805f5cee-8486-451c-9380-e40e0724fd60" providerId="ADAL" clId="{618F83E0-6F19-4B95-840C-D59976E10BA8}" dt="2023-11-19T21:56:42.020" v="326" actId="207"/>
          <ac:spMkLst>
            <pc:docMk/>
            <pc:sldMk cId="391246093" sldId="361"/>
            <ac:spMk id="36" creationId="{57EEA286-C5E5-9480-92F2-25AEC794A5D3}"/>
          </ac:spMkLst>
        </pc:spChg>
        <pc:spChg chg="mod">
          <ac:chgData name="Camilo Andres Cruz Nieves" userId="805f5cee-8486-451c-9380-e40e0724fd60" providerId="ADAL" clId="{618F83E0-6F19-4B95-840C-D59976E10BA8}" dt="2023-11-19T21:54:51.309" v="309"/>
          <ac:spMkLst>
            <pc:docMk/>
            <pc:sldMk cId="391246093" sldId="361"/>
            <ac:spMk id="37" creationId="{5D59B03A-F14D-B23F-8A72-D6011C5080F2}"/>
          </ac:spMkLst>
        </pc:spChg>
        <pc:spChg chg="mod">
          <ac:chgData name="Camilo Andres Cruz Nieves" userId="805f5cee-8486-451c-9380-e40e0724fd60" providerId="ADAL" clId="{618F83E0-6F19-4B95-840C-D59976E10BA8}" dt="2023-11-19T21:54:51.309" v="309"/>
          <ac:spMkLst>
            <pc:docMk/>
            <pc:sldMk cId="391246093" sldId="361"/>
            <ac:spMk id="38" creationId="{0B1A29F3-AD8A-3E40-93BA-E2D8C8088608}"/>
          </ac:spMkLst>
        </pc:spChg>
        <pc:spChg chg="mod">
          <ac:chgData name="Camilo Andres Cruz Nieves" userId="805f5cee-8486-451c-9380-e40e0724fd60" providerId="ADAL" clId="{618F83E0-6F19-4B95-840C-D59976E10BA8}" dt="2023-11-19T21:54:51.309" v="309"/>
          <ac:spMkLst>
            <pc:docMk/>
            <pc:sldMk cId="391246093" sldId="361"/>
            <ac:spMk id="39" creationId="{796A393E-9D05-D3A8-F3AA-E71FCA0DA0B8}"/>
          </ac:spMkLst>
        </pc:spChg>
        <pc:spChg chg="mod">
          <ac:chgData name="Camilo Andres Cruz Nieves" userId="805f5cee-8486-451c-9380-e40e0724fd60" providerId="ADAL" clId="{618F83E0-6F19-4B95-840C-D59976E10BA8}" dt="2023-11-19T21:54:51.309" v="309"/>
          <ac:spMkLst>
            <pc:docMk/>
            <pc:sldMk cId="391246093" sldId="361"/>
            <ac:spMk id="40" creationId="{06DCC3E4-7872-6127-D2E1-995D3F3EE16E}"/>
          </ac:spMkLst>
        </pc:spChg>
        <pc:spChg chg="mod">
          <ac:chgData name="Camilo Andres Cruz Nieves" userId="805f5cee-8486-451c-9380-e40e0724fd60" providerId="ADAL" clId="{618F83E0-6F19-4B95-840C-D59976E10BA8}" dt="2023-11-19T21:54:51.309" v="309"/>
          <ac:spMkLst>
            <pc:docMk/>
            <pc:sldMk cId="391246093" sldId="361"/>
            <ac:spMk id="41" creationId="{F76FB53B-7EC6-1190-48F4-2802CCF03486}"/>
          </ac:spMkLst>
        </pc:spChg>
        <pc:spChg chg="mod">
          <ac:chgData name="Camilo Andres Cruz Nieves" userId="805f5cee-8486-451c-9380-e40e0724fd60" providerId="ADAL" clId="{618F83E0-6F19-4B95-840C-D59976E10BA8}" dt="2023-11-19T21:54:51.309" v="309"/>
          <ac:spMkLst>
            <pc:docMk/>
            <pc:sldMk cId="391246093" sldId="361"/>
            <ac:spMk id="42" creationId="{1A0B791B-824A-312E-F502-405B17850DB8}"/>
          </ac:spMkLst>
        </pc:spChg>
        <pc:spChg chg="mod">
          <ac:chgData name="Camilo Andres Cruz Nieves" userId="805f5cee-8486-451c-9380-e40e0724fd60" providerId="ADAL" clId="{618F83E0-6F19-4B95-840C-D59976E10BA8}" dt="2023-11-19T21:54:51.309" v="309"/>
          <ac:spMkLst>
            <pc:docMk/>
            <pc:sldMk cId="391246093" sldId="361"/>
            <ac:spMk id="43" creationId="{22401CA1-15F5-0690-E368-B98EA4262710}"/>
          </ac:spMkLst>
        </pc:spChg>
        <pc:spChg chg="mod">
          <ac:chgData name="Camilo Andres Cruz Nieves" userId="805f5cee-8486-451c-9380-e40e0724fd60" providerId="ADAL" clId="{618F83E0-6F19-4B95-840C-D59976E10BA8}" dt="2023-11-19T21:54:51.309" v="309"/>
          <ac:spMkLst>
            <pc:docMk/>
            <pc:sldMk cId="391246093" sldId="361"/>
            <ac:spMk id="44" creationId="{1905A1FB-A949-57D4-F59A-F7F2F66B7FCA}"/>
          </ac:spMkLst>
        </pc:spChg>
        <pc:spChg chg="mod">
          <ac:chgData name="Camilo Andres Cruz Nieves" userId="805f5cee-8486-451c-9380-e40e0724fd60" providerId="ADAL" clId="{618F83E0-6F19-4B95-840C-D59976E10BA8}" dt="2023-11-19T21:54:51.309" v="309"/>
          <ac:spMkLst>
            <pc:docMk/>
            <pc:sldMk cId="391246093" sldId="361"/>
            <ac:spMk id="45" creationId="{7D5F40C6-5EA7-AC76-AF55-154E21C87625}"/>
          </ac:spMkLst>
        </pc:spChg>
        <pc:spChg chg="mod">
          <ac:chgData name="Camilo Andres Cruz Nieves" userId="805f5cee-8486-451c-9380-e40e0724fd60" providerId="ADAL" clId="{618F83E0-6F19-4B95-840C-D59976E10BA8}" dt="2023-11-19T21:56:42.020" v="326" actId="207"/>
          <ac:spMkLst>
            <pc:docMk/>
            <pc:sldMk cId="391246093" sldId="361"/>
            <ac:spMk id="46" creationId="{7634D6EF-887C-4B04-3947-33F9262077B6}"/>
          </ac:spMkLst>
        </pc:spChg>
        <pc:spChg chg="mod">
          <ac:chgData name="Camilo Andres Cruz Nieves" userId="805f5cee-8486-451c-9380-e40e0724fd60" providerId="ADAL" clId="{618F83E0-6F19-4B95-840C-D59976E10BA8}" dt="2023-11-19T21:54:51.309" v="309"/>
          <ac:spMkLst>
            <pc:docMk/>
            <pc:sldMk cId="391246093" sldId="361"/>
            <ac:spMk id="47" creationId="{746EA54B-B10A-AFB1-EE84-9ACA0099518B}"/>
          </ac:spMkLst>
        </pc:spChg>
        <pc:spChg chg="mod">
          <ac:chgData name="Camilo Andres Cruz Nieves" userId="805f5cee-8486-451c-9380-e40e0724fd60" providerId="ADAL" clId="{618F83E0-6F19-4B95-840C-D59976E10BA8}" dt="2023-11-19T22:02:13.037" v="379" actId="207"/>
          <ac:spMkLst>
            <pc:docMk/>
            <pc:sldMk cId="391246093" sldId="361"/>
            <ac:spMk id="48" creationId="{FE29FCCD-A9E4-4ED3-4C2C-E0D273169E58}"/>
          </ac:spMkLst>
        </pc:spChg>
        <pc:spChg chg="mod">
          <ac:chgData name="Camilo Andres Cruz Nieves" userId="805f5cee-8486-451c-9380-e40e0724fd60" providerId="ADAL" clId="{618F83E0-6F19-4B95-840C-D59976E10BA8}" dt="2023-11-19T21:54:51.309" v="309"/>
          <ac:spMkLst>
            <pc:docMk/>
            <pc:sldMk cId="391246093" sldId="361"/>
            <ac:spMk id="49" creationId="{57E4570E-3C6C-75F2-57B5-AD123400C775}"/>
          </ac:spMkLst>
        </pc:spChg>
        <pc:spChg chg="mod">
          <ac:chgData name="Camilo Andres Cruz Nieves" userId="805f5cee-8486-451c-9380-e40e0724fd60" providerId="ADAL" clId="{618F83E0-6F19-4B95-840C-D59976E10BA8}" dt="2023-11-19T21:54:51.309" v="309"/>
          <ac:spMkLst>
            <pc:docMk/>
            <pc:sldMk cId="391246093" sldId="361"/>
            <ac:spMk id="50" creationId="{905DC0D6-9839-6044-8807-6D9FEAC92C9E}"/>
          </ac:spMkLst>
        </pc:spChg>
        <pc:spChg chg="mod">
          <ac:chgData name="Camilo Andres Cruz Nieves" userId="805f5cee-8486-451c-9380-e40e0724fd60" providerId="ADAL" clId="{618F83E0-6F19-4B95-840C-D59976E10BA8}" dt="2023-11-19T21:54:51.309" v="309"/>
          <ac:spMkLst>
            <pc:docMk/>
            <pc:sldMk cId="391246093" sldId="361"/>
            <ac:spMk id="51" creationId="{DE93B4AD-16AF-DC15-D018-5604BBA509CA}"/>
          </ac:spMkLst>
        </pc:spChg>
        <pc:spChg chg="mod">
          <ac:chgData name="Camilo Andres Cruz Nieves" userId="805f5cee-8486-451c-9380-e40e0724fd60" providerId="ADAL" clId="{618F83E0-6F19-4B95-840C-D59976E10BA8}" dt="2023-11-19T22:03:04.902" v="386" actId="207"/>
          <ac:spMkLst>
            <pc:docMk/>
            <pc:sldMk cId="391246093" sldId="361"/>
            <ac:spMk id="52" creationId="{CDEBE9CE-E70F-A5F4-63C8-FC318D360CF5}"/>
          </ac:spMkLst>
        </pc:spChg>
        <pc:spChg chg="mod">
          <ac:chgData name="Camilo Andres Cruz Nieves" userId="805f5cee-8486-451c-9380-e40e0724fd60" providerId="ADAL" clId="{618F83E0-6F19-4B95-840C-D59976E10BA8}" dt="2023-11-19T21:54:51.309" v="309"/>
          <ac:spMkLst>
            <pc:docMk/>
            <pc:sldMk cId="391246093" sldId="361"/>
            <ac:spMk id="54" creationId="{C5AEB252-955C-E6F3-C741-3A7E43C77A69}"/>
          </ac:spMkLst>
        </pc:spChg>
        <pc:spChg chg="mod">
          <ac:chgData name="Camilo Andres Cruz Nieves" userId="805f5cee-8486-451c-9380-e40e0724fd60" providerId="ADAL" clId="{618F83E0-6F19-4B95-840C-D59976E10BA8}" dt="2023-11-19T21:54:51.309" v="309"/>
          <ac:spMkLst>
            <pc:docMk/>
            <pc:sldMk cId="391246093" sldId="361"/>
            <ac:spMk id="55" creationId="{A14A9899-BDF9-5A19-E154-C2012BBB8EF0}"/>
          </ac:spMkLst>
        </pc:spChg>
        <pc:spChg chg="mod">
          <ac:chgData name="Camilo Andres Cruz Nieves" userId="805f5cee-8486-451c-9380-e40e0724fd60" providerId="ADAL" clId="{618F83E0-6F19-4B95-840C-D59976E10BA8}" dt="2023-11-19T21:54:51.309" v="309"/>
          <ac:spMkLst>
            <pc:docMk/>
            <pc:sldMk cId="391246093" sldId="361"/>
            <ac:spMk id="56" creationId="{A593FD4E-89B0-74CB-EB00-83B30AA21368}"/>
          </ac:spMkLst>
        </pc:spChg>
        <pc:spChg chg="mod">
          <ac:chgData name="Camilo Andres Cruz Nieves" userId="805f5cee-8486-451c-9380-e40e0724fd60" providerId="ADAL" clId="{618F83E0-6F19-4B95-840C-D59976E10BA8}" dt="2023-11-19T21:54:51.309" v="309"/>
          <ac:spMkLst>
            <pc:docMk/>
            <pc:sldMk cId="391246093" sldId="361"/>
            <ac:spMk id="57" creationId="{B3149871-6A66-F88F-3AA9-A7B6EAAED7B0}"/>
          </ac:spMkLst>
        </pc:spChg>
        <pc:spChg chg="mod">
          <ac:chgData name="Camilo Andres Cruz Nieves" userId="805f5cee-8486-451c-9380-e40e0724fd60" providerId="ADAL" clId="{618F83E0-6F19-4B95-840C-D59976E10BA8}" dt="2023-11-19T21:54:51.309" v="309"/>
          <ac:spMkLst>
            <pc:docMk/>
            <pc:sldMk cId="391246093" sldId="361"/>
            <ac:spMk id="58" creationId="{3735284F-FCFA-7D31-58C7-A826A0521C76}"/>
          </ac:spMkLst>
        </pc:spChg>
        <pc:spChg chg="mod">
          <ac:chgData name="Camilo Andres Cruz Nieves" userId="805f5cee-8486-451c-9380-e40e0724fd60" providerId="ADAL" clId="{618F83E0-6F19-4B95-840C-D59976E10BA8}" dt="2023-11-19T22:03:52.901" v="399" actId="207"/>
          <ac:spMkLst>
            <pc:docMk/>
            <pc:sldMk cId="391246093" sldId="361"/>
            <ac:spMk id="59" creationId="{A6FFD036-1B4C-D570-A91A-9266D3618C4D}"/>
          </ac:spMkLst>
        </pc:spChg>
        <pc:spChg chg="add mod">
          <ac:chgData name="Camilo Andres Cruz Nieves" userId="805f5cee-8486-451c-9380-e40e0724fd60" providerId="ADAL" clId="{618F83E0-6F19-4B95-840C-D59976E10BA8}" dt="2023-11-19T22:04:21.643" v="408" actId="1076"/>
          <ac:spMkLst>
            <pc:docMk/>
            <pc:sldMk cId="391246093" sldId="361"/>
            <ac:spMk id="62" creationId="{F562DBDC-88A1-07F7-063C-941314EAA86A}"/>
          </ac:spMkLst>
        </pc:spChg>
        <pc:spChg chg="add mod">
          <ac:chgData name="Camilo Andres Cruz Nieves" userId="805f5cee-8486-451c-9380-e40e0724fd60" providerId="ADAL" clId="{618F83E0-6F19-4B95-840C-D59976E10BA8}" dt="2023-11-19T22:03:57.827" v="400" actId="1076"/>
          <ac:spMkLst>
            <pc:docMk/>
            <pc:sldMk cId="391246093" sldId="361"/>
            <ac:spMk id="63" creationId="{155E8B35-E253-9EA5-C119-0FB8FB4ED5E3}"/>
          </ac:spMkLst>
        </pc:spChg>
        <pc:spChg chg="add mod">
          <ac:chgData name="Camilo Andres Cruz Nieves" userId="805f5cee-8486-451c-9380-e40e0724fd60" providerId="ADAL" clId="{618F83E0-6F19-4B95-840C-D59976E10BA8}" dt="2023-11-19T22:04:04.212" v="402" actId="1076"/>
          <ac:spMkLst>
            <pc:docMk/>
            <pc:sldMk cId="391246093" sldId="361"/>
            <ac:spMk id="64" creationId="{BA2E753C-8D4D-AE3A-6D5A-1F0010D33752}"/>
          </ac:spMkLst>
        </pc:spChg>
        <pc:spChg chg="add mod">
          <ac:chgData name="Camilo Andres Cruz Nieves" userId="805f5cee-8486-451c-9380-e40e0724fd60" providerId="ADAL" clId="{618F83E0-6F19-4B95-840C-D59976E10BA8}" dt="2023-11-19T22:04:07.020" v="403" actId="1076"/>
          <ac:spMkLst>
            <pc:docMk/>
            <pc:sldMk cId="391246093" sldId="361"/>
            <ac:spMk id="65" creationId="{7ED96DB2-63D5-F47D-3016-C1C566D5B2F1}"/>
          </ac:spMkLst>
        </pc:spChg>
        <pc:spChg chg="add mod">
          <ac:chgData name="Camilo Andres Cruz Nieves" userId="805f5cee-8486-451c-9380-e40e0724fd60" providerId="ADAL" clId="{618F83E0-6F19-4B95-840C-D59976E10BA8}" dt="2023-11-19T22:04:10.293" v="404" actId="1076"/>
          <ac:spMkLst>
            <pc:docMk/>
            <pc:sldMk cId="391246093" sldId="361"/>
            <ac:spMk id="66" creationId="{FC95D658-FC8D-652B-F3C8-F50CC0A2D2B6}"/>
          </ac:spMkLst>
        </pc:spChg>
        <pc:spChg chg="add mod">
          <ac:chgData name="Camilo Andres Cruz Nieves" userId="805f5cee-8486-451c-9380-e40e0724fd60" providerId="ADAL" clId="{618F83E0-6F19-4B95-840C-D59976E10BA8}" dt="2023-11-19T22:04:12.980" v="405" actId="1076"/>
          <ac:spMkLst>
            <pc:docMk/>
            <pc:sldMk cId="391246093" sldId="361"/>
            <ac:spMk id="67" creationId="{D3A54893-5FE6-01AD-EA48-F6F5DA1D8B50}"/>
          </ac:spMkLst>
        </pc:spChg>
        <pc:spChg chg="add mod">
          <ac:chgData name="Camilo Andres Cruz Nieves" userId="805f5cee-8486-451c-9380-e40e0724fd60" providerId="ADAL" clId="{618F83E0-6F19-4B95-840C-D59976E10BA8}" dt="2023-11-19T22:06:07.437" v="440" actId="1076"/>
          <ac:spMkLst>
            <pc:docMk/>
            <pc:sldMk cId="391246093" sldId="361"/>
            <ac:spMk id="68" creationId="{D34E2BB9-D027-5E24-8EA4-A9E7E37B9D93}"/>
          </ac:spMkLst>
        </pc:spChg>
        <pc:spChg chg="add mod">
          <ac:chgData name="Camilo Andres Cruz Nieves" userId="805f5cee-8486-451c-9380-e40e0724fd60" providerId="ADAL" clId="{618F83E0-6F19-4B95-840C-D59976E10BA8}" dt="2023-11-19T22:05:58.517" v="438" actId="1076"/>
          <ac:spMkLst>
            <pc:docMk/>
            <pc:sldMk cId="391246093" sldId="361"/>
            <ac:spMk id="69" creationId="{05F8EAF3-BAEC-C3F8-797C-D344011D84F7}"/>
          </ac:spMkLst>
        </pc:spChg>
        <pc:spChg chg="add mod">
          <ac:chgData name="Camilo Andres Cruz Nieves" userId="805f5cee-8486-451c-9380-e40e0724fd60" providerId="ADAL" clId="{618F83E0-6F19-4B95-840C-D59976E10BA8}" dt="2023-11-19T22:04:00.748" v="401" actId="1076"/>
          <ac:spMkLst>
            <pc:docMk/>
            <pc:sldMk cId="391246093" sldId="361"/>
            <ac:spMk id="70" creationId="{B4C06536-277F-E73A-E898-66A798C60800}"/>
          </ac:spMkLst>
        </pc:spChg>
        <pc:spChg chg="add mod">
          <ac:chgData name="Camilo Andres Cruz Nieves" userId="805f5cee-8486-451c-9380-e40e0724fd60" providerId="ADAL" clId="{618F83E0-6F19-4B95-840C-D59976E10BA8}" dt="2023-11-19T22:10:09.854" v="471" actId="1076"/>
          <ac:spMkLst>
            <pc:docMk/>
            <pc:sldMk cId="391246093" sldId="361"/>
            <ac:spMk id="103" creationId="{8BC62029-1629-9C3D-AF61-9B8617F99AE9}"/>
          </ac:spMkLst>
        </pc:spChg>
        <pc:spChg chg="add mod">
          <ac:chgData name="Camilo Andres Cruz Nieves" userId="805f5cee-8486-451c-9380-e40e0724fd60" providerId="ADAL" clId="{618F83E0-6F19-4B95-840C-D59976E10BA8}" dt="2023-11-19T23:11:02.148" v="1872" actId="1076"/>
          <ac:spMkLst>
            <pc:docMk/>
            <pc:sldMk cId="391246093" sldId="361"/>
            <ac:spMk id="105" creationId="{6D89CB0D-D9C8-0AFA-1F85-9467013D04F9}"/>
          </ac:spMkLst>
        </pc:spChg>
        <pc:grpChg chg="add mod">
          <ac:chgData name="Camilo Andres Cruz Nieves" userId="805f5cee-8486-451c-9380-e40e0724fd60" providerId="ADAL" clId="{618F83E0-6F19-4B95-840C-D59976E10BA8}" dt="2023-11-19T21:58:12.558" v="332" actId="1076"/>
          <ac:grpSpMkLst>
            <pc:docMk/>
            <pc:sldMk cId="391246093" sldId="361"/>
            <ac:grpSpMk id="4" creationId="{15C62724-8267-527E-957E-8DB1A5A3B7CB}"/>
          </ac:grpSpMkLst>
        </pc:grpChg>
        <pc:picChg chg="del">
          <ac:chgData name="Camilo Andres Cruz Nieves" userId="805f5cee-8486-451c-9380-e40e0724fd60" providerId="ADAL" clId="{618F83E0-6F19-4B95-840C-D59976E10BA8}" dt="2023-11-19T21:54:40.623" v="307" actId="478"/>
          <ac:picMkLst>
            <pc:docMk/>
            <pc:sldMk cId="391246093" sldId="361"/>
            <ac:picMk id="53" creationId="{CAC9EF15-08A3-406D-9236-76A5454D5F8A}"/>
          </ac:picMkLst>
        </pc:picChg>
        <pc:picChg chg="add mod modCrop">
          <ac:chgData name="Camilo Andres Cruz Nieves" userId="805f5cee-8486-451c-9380-e40e0724fd60" providerId="ADAL" clId="{618F83E0-6F19-4B95-840C-D59976E10BA8}" dt="2023-11-19T21:56:20.899" v="325" actId="14100"/>
          <ac:picMkLst>
            <pc:docMk/>
            <pc:sldMk cId="391246093" sldId="361"/>
            <ac:picMk id="61" creationId="{516D330A-1432-F96B-29B9-839BE4E73E7E}"/>
          </ac:picMkLst>
        </pc:picChg>
        <pc:cxnChg chg="add mod">
          <ac:chgData name="Camilo Andres Cruz Nieves" userId="805f5cee-8486-451c-9380-e40e0724fd60" providerId="ADAL" clId="{618F83E0-6F19-4B95-840C-D59976E10BA8}" dt="2023-11-19T22:04:34.177" v="411" actId="208"/>
          <ac:cxnSpMkLst>
            <pc:docMk/>
            <pc:sldMk cId="391246093" sldId="361"/>
            <ac:cxnSpMk id="72" creationId="{A89F4CC0-A1F7-97C0-09E9-918FA6FDBD0B}"/>
          </ac:cxnSpMkLst>
        </pc:cxnChg>
        <pc:cxnChg chg="add mod">
          <ac:chgData name="Camilo Andres Cruz Nieves" userId="805f5cee-8486-451c-9380-e40e0724fd60" providerId="ADAL" clId="{618F83E0-6F19-4B95-840C-D59976E10BA8}" dt="2023-11-19T22:04:52.597" v="414" actId="14100"/>
          <ac:cxnSpMkLst>
            <pc:docMk/>
            <pc:sldMk cId="391246093" sldId="361"/>
            <ac:cxnSpMk id="74" creationId="{2B785148-622F-C0D8-14D1-B2565656970C}"/>
          </ac:cxnSpMkLst>
        </pc:cxnChg>
        <pc:cxnChg chg="add mod">
          <ac:chgData name="Camilo Andres Cruz Nieves" userId="805f5cee-8486-451c-9380-e40e0724fd60" providerId="ADAL" clId="{618F83E0-6F19-4B95-840C-D59976E10BA8}" dt="2023-11-19T22:05:03.857" v="418" actId="14100"/>
          <ac:cxnSpMkLst>
            <pc:docMk/>
            <pc:sldMk cId="391246093" sldId="361"/>
            <ac:cxnSpMk id="76" creationId="{A5983B79-AF2A-928D-D00B-315516F5968D}"/>
          </ac:cxnSpMkLst>
        </pc:cxnChg>
        <pc:cxnChg chg="add mod">
          <ac:chgData name="Camilo Andres Cruz Nieves" userId="805f5cee-8486-451c-9380-e40e0724fd60" providerId="ADAL" clId="{618F83E0-6F19-4B95-840C-D59976E10BA8}" dt="2023-11-19T22:05:12.076" v="421" actId="14100"/>
          <ac:cxnSpMkLst>
            <pc:docMk/>
            <pc:sldMk cId="391246093" sldId="361"/>
            <ac:cxnSpMk id="80" creationId="{06AEE95D-CF8F-3ACE-AE60-7C53CC197F07}"/>
          </ac:cxnSpMkLst>
        </pc:cxnChg>
        <pc:cxnChg chg="add mod">
          <ac:chgData name="Camilo Andres Cruz Nieves" userId="805f5cee-8486-451c-9380-e40e0724fd60" providerId="ADAL" clId="{618F83E0-6F19-4B95-840C-D59976E10BA8}" dt="2023-11-19T22:05:22.893" v="425" actId="14100"/>
          <ac:cxnSpMkLst>
            <pc:docMk/>
            <pc:sldMk cId="391246093" sldId="361"/>
            <ac:cxnSpMk id="83" creationId="{8069D2BD-5E3A-8FC3-9CD9-420BE57ECCB3}"/>
          </ac:cxnSpMkLst>
        </pc:cxnChg>
        <pc:cxnChg chg="add mod">
          <ac:chgData name="Camilo Andres Cruz Nieves" userId="805f5cee-8486-451c-9380-e40e0724fd60" providerId="ADAL" clId="{618F83E0-6F19-4B95-840C-D59976E10BA8}" dt="2023-11-19T22:05:35.925" v="428" actId="14100"/>
          <ac:cxnSpMkLst>
            <pc:docMk/>
            <pc:sldMk cId="391246093" sldId="361"/>
            <ac:cxnSpMk id="87" creationId="{CC81D566-4CAB-D6A5-19E4-137C1E1D1DDA}"/>
          </ac:cxnSpMkLst>
        </pc:cxnChg>
        <pc:cxnChg chg="add mod">
          <ac:chgData name="Camilo Andres Cruz Nieves" userId="805f5cee-8486-451c-9380-e40e0724fd60" providerId="ADAL" clId="{618F83E0-6F19-4B95-840C-D59976E10BA8}" dt="2023-11-19T22:05:42.429" v="431" actId="14100"/>
          <ac:cxnSpMkLst>
            <pc:docMk/>
            <pc:sldMk cId="391246093" sldId="361"/>
            <ac:cxnSpMk id="90" creationId="{5E122378-23EC-EA44-4465-A19D8A44BFC5}"/>
          </ac:cxnSpMkLst>
        </pc:cxnChg>
        <pc:cxnChg chg="add mod">
          <ac:chgData name="Camilo Andres Cruz Nieves" userId="805f5cee-8486-451c-9380-e40e0724fd60" providerId="ADAL" clId="{618F83E0-6F19-4B95-840C-D59976E10BA8}" dt="2023-11-19T22:06:07.437" v="440" actId="1076"/>
          <ac:cxnSpMkLst>
            <pc:docMk/>
            <pc:sldMk cId="391246093" sldId="361"/>
            <ac:cxnSpMk id="93" creationId="{F3242879-E664-2F63-73E1-6831A38772DD}"/>
          </ac:cxnSpMkLst>
        </pc:cxnChg>
        <pc:cxnChg chg="add mod">
          <ac:chgData name="Camilo Andres Cruz Nieves" userId="805f5cee-8486-451c-9380-e40e0724fd60" providerId="ADAL" clId="{618F83E0-6F19-4B95-840C-D59976E10BA8}" dt="2023-11-19T22:06:00.676" v="439" actId="14100"/>
          <ac:cxnSpMkLst>
            <pc:docMk/>
            <pc:sldMk cId="391246093" sldId="361"/>
            <ac:cxnSpMk id="96" creationId="{52F4FAF6-6679-3EBB-8D46-67D98A1BEE3B}"/>
          </ac:cxnSpMkLst>
        </pc:cxnChg>
      </pc:sldChg>
      <pc:sldChg chg="addSp delSp modSp new mod ord modClrScheme modShow chgLayout">
        <pc:chgData name="Camilo Andres Cruz Nieves" userId="805f5cee-8486-451c-9380-e40e0724fd60" providerId="ADAL" clId="{618F83E0-6F19-4B95-840C-D59976E10BA8}" dt="2023-11-20T01:11:11.259" v="3309" actId="729"/>
        <pc:sldMkLst>
          <pc:docMk/>
          <pc:sldMk cId="1243640339" sldId="362"/>
        </pc:sldMkLst>
        <pc:spChg chg="del mod ord">
          <ac:chgData name="Camilo Andres Cruz Nieves" userId="805f5cee-8486-451c-9380-e40e0724fd60" providerId="ADAL" clId="{618F83E0-6F19-4B95-840C-D59976E10BA8}" dt="2023-11-19T21:48:56.935" v="274" actId="700"/>
          <ac:spMkLst>
            <pc:docMk/>
            <pc:sldMk cId="1243640339" sldId="362"/>
            <ac:spMk id="2" creationId="{F8414315-7DC7-747A-E7B5-B0E57E45A72C}"/>
          </ac:spMkLst>
        </pc:spChg>
        <pc:spChg chg="del">
          <ac:chgData name="Camilo Andres Cruz Nieves" userId="805f5cee-8486-451c-9380-e40e0724fd60" providerId="ADAL" clId="{618F83E0-6F19-4B95-840C-D59976E10BA8}" dt="2023-11-19T21:48:56.935" v="274" actId="700"/>
          <ac:spMkLst>
            <pc:docMk/>
            <pc:sldMk cId="1243640339" sldId="362"/>
            <ac:spMk id="3" creationId="{EF99E975-7C2D-DF61-96ED-3A9B264C4CE1}"/>
          </ac:spMkLst>
        </pc:spChg>
        <pc:spChg chg="del mod ord">
          <ac:chgData name="Camilo Andres Cruz Nieves" userId="805f5cee-8486-451c-9380-e40e0724fd60" providerId="ADAL" clId="{618F83E0-6F19-4B95-840C-D59976E10BA8}" dt="2023-11-19T21:49:00.123" v="275" actId="478"/>
          <ac:spMkLst>
            <pc:docMk/>
            <pc:sldMk cId="1243640339" sldId="362"/>
            <ac:spMk id="4" creationId="{2BDE902D-E321-A752-8043-0AA46EC6AF22}"/>
          </ac:spMkLst>
        </pc:spChg>
        <pc:spChg chg="del mod ord">
          <ac:chgData name="Camilo Andres Cruz Nieves" userId="805f5cee-8486-451c-9380-e40e0724fd60" providerId="ADAL" clId="{618F83E0-6F19-4B95-840C-D59976E10BA8}" dt="2023-11-19T21:49:00.123" v="275" actId="478"/>
          <ac:spMkLst>
            <pc:docMk/>
            <pc:sldMk cId="1243640339" sldId="362"/>
            <ac:spMk id="5" creationId="{1E3F0C7C-2D8D-68CB-34AB-681F18E13BD7}"/>
          </ac:spMkLst>
        </pc:spChg>
        <pc:spChg chg="del mod ord">
          <ac:chgData name="Camilo Andres Cruz Nieves" userId="805f5cee-8486-451c-9380-e40e0724fd60" providerId="ADAL" clId="{618F83E0-6F19-4B95-840C-D59976E10BA8}" dt="2023-11-19T21:48:56.935" v="274" actId="700"/>
          <ac:spMkLst>
            <pc:docMk/>
            <pc:sldMk cId="1243640339" sldId="362"/>
            <ac:spMk id="6" creationId="{E431DE39-016F-8409-BB7A-3D92D68B8185}"/>
          </ac:spMkLst>
        </pc:spChg>
        <pc:spChg chg="add del mod ord">
          <ac:chgData name="Camilo Andres Cruz Nieves" userId="805f5cee-8486-451c-9380-e40e0724fd60" providerId="ADAL" clId="{618F83E0-6F19-4B95-840C-D59976E10BA8}" dt="2023-11-19T21:49:00.123" v="275" actId="478"/>
          <ac:spMkLst>
            <pc:docMk/>
            <pc:sldMk cId="1243640339" sldId="362"/>
            <ac:spMk id="7" creationId="{A6463E07-E85F-71EA-0992-B8460D524C31}"/>
          </ac:spMkLst>
        </pc:spChg>
        <pc:spChg chg="add del mod ord">
          <ac:chgData name="Camilo Andres Cruz Nieves" userId="805f5cee-8486-451c-9380-e40e0724fd60" providerId="ADAL" clId="{618F83E0-6F19-4B95-840C-D59976E10BA8}" dt="2023-11-19T21:49:00.123" v="275" actId="478"/>
          <ac:spMkLst>
            <pc:docMk/>
            <pc:sldMk cId="1243640339" sldId="362"/>
            <ac:spMk id="8" creationId="{FC23487B-DFDA-FCD8-8174-5280E46798C1}"/>
          </ac:spMkLst>
        </pc:spChg>
        <pc:spChg chg="del mod topLvl">
          <ac:chgData name="Camilo Andres Cruz Nieves" userId="805f5cee-8486-451c-9380-e40e0724fd60" providerId="ADAL" clId="{618F83E0-6F19-4B95-840C-D59976E10BA8}" dt="2023-11-19T21:53:07.980" v="289" actId="478"/>
          <ac:spMkLst>
            <pc:docMk/>
            <pc:sldMk cId="1243640339" sldId="362"/>
            <ac:spMk id="16" creationId="{415FD742-897B-3C0F-8695-DFD80D33EE8D}"/>
          </ac:spMkLst>
        </pc:spChg>
        <pc:spChg chg="del mod topLvl">
          <ac:chgData name="Camilo Andres Cruz Nieves" userId="805f5cee-8486-451c-9380-e40e0724fd60" providerId="ADAL" clId="{618F83E0-6F19-4B95-840C-D59976E10BA8}" dt="2023-11-19T21:53:07.980" v="289" actId="478"/>
          <ac:spMkLst>
            <pc:docMk/>
            <pc:sldMk cId="1243640339" sldId="362"/>
            <ac:spMk id="17" creationId="{ABD569B7-2373-5FBD-8FE5-AD9DEA45F474}"/>
          </ac:spMkLst>
        </pc:spChg>
        <pc:spChg chg="del mod topLvl">
          <ac:chgData name="Camilo Andres Cruz Nieves" userId="805f5cee-8486-451c-9380-e40e0724fd60" providerId="ADAL" clId="{618F83E0-6F19-4B95-840C-D59976E10BA8}" dt="2023-11-19T21:53:07.980" v="289" actId="478"/>
          <ac:spMkLst>
            <pc:docMk/>
            <pc:sldMk cId="1243640339" sldId="362"/>
            <ac:spMk id="18" creationId="{1808F117-2CBE-D385-B4B1-2BD3CF24E6A5}"/>
          </ac:spMkLst>
        </pc:spChg>
        <pc:spChg chg="del mod topLvl">
          <ac:chgData name="Camilo Andres Cruz Nieves" userId="805f5cee-8486-451c-9380-e40e0724fd60" providerId="ADAL" clId="{618F83E0-6F19-4B95-840C-D59976E10BA8}" dt="2023-11-19T21:53:07.980" v="289" actId="478"/>
          <ac:spMkLst>
            <pc:docMk/>
            <pc:sldMk cId="1243640339" sldId="362"/>
            <ac:spMk id="19" creationId="{8B4A2FB3-3E1F-4A7C-9773-14C37A223263}"/>
          </ac:spMkLst>
        </pc:spChg>
        <pc:spChg chg="del mod topLvl">
          <ac:chgData name="Camilo Andres Cruz Nieves" userId="805f5cee-8486-451c-9380-e40e0724fd60" providerId="ADAL" clId="{618F83E0-6F19-4B95-840C-D59976E10BA8}" dt="2023-11-19T21:53:07.980" v="289" actId="478"/>
          <ac:spMkLst>
            <pc:docMk/>
            <pc:sldMk cId="1243640339" sldId="362"/>
            <ac:spMk id="20" creationId="{B20EA48C-159A-92F1-4376-B4D40E8E85E9}"/>
          </ac:spMkLst>
        </pc:spChg>
        <pc:spChg chg="mod topLvl">
          <ac:chgData name="Camilo Andres Cruz Nieves" userId="805f5cee-8486-451c-9380-e40e0724fd60" providerId="ADAL" clId="{618F83E0-6F19-4B95-840C-D59976E10BA8}" dt="2023-11-19T21:53:33.377" v="300" actId="164"/>
          <ac:spMkLst>
            <pc:docMk/>
            <pc:sldMk cId="1243640339" sldId="362"/>
            <ac:spMk id="21" creationId="{E71143A7-1A32-AC0F-F7FF-4AFF100D86A6}"/>
          </ac:spMkLst>
        </pc:spChg>
        <pc:spChg chg="mod topLvl">
          <ac:chgData name="Camilo Andres Cruz Nieves" userId="805f5cee-8486-451c-9380-e40e0724fd60" providerId="ADAL" clId="{618F83E0-6F19-4B95-840C-D59976E10BA8}" dt="2023-11-19T21:53:33.377" v="300" actId="164"/>
          <ac:spMkLst>
            <pc:docMk/>
            <pc:sldMk cId="1243640339" sldId="362"/>
            <ac:spMk id="22" creationId="{7AFFF021-D2D1-C5F5-C627-AA7338EBC80F}"/>
          </ac:spMkLst>
        </pc:spChg>
        <pc:spChg chg="del mod topLvl">
          <ac:chgData name="Camilo Andres Cruz Nieves" userId="805f5cee-8486-451c-9380-e40e0724fd60" providerId="ADAL" clId="{618F83E0-6F19-4B95-840C-D59976E10BA8}" dt="2023-11-19T21:53:07.980" v="289" actId="478"/>
          <ac:spMkLst>
            <pc:docMk/>
            <pc:sldMk cId="1243640339" sldId="362"/>
            <ac:spMk id="23" creationId="{1B83B312-06A8-3877-D1D4-CA3E2BD611A0}"/>
          </ac:spMkLst>
        </pc:spChg>
        <pc:spChg chg="del mod topLvl">
          <ac:chgData name="Camilo Andres Cruz Nieves" userId="805f5cee-8486-451c-9380-e40e0724fd60" providerId="ADAL" clId="{618F83E0-6F19-4B95-840C-D59976E10BA8}" dt="2023-11-19T21:53:23.516" v="296" actId="478"/>
          <ac:spMkLst>
            <pc:docMk/>
            <pc:sldMk cId="1243640339" sldId="362"/>
            <ac:spMk id="24" creationId="{F308E253-B212-6DAD-611C-7C029C9DCCA5}"/>
          </ac:spMkLst>
        </pc:spChg>
        <pc:spChg chg="del mod topLvl">
          <ac:chgData name="Camilo Andres Cruz Nieves" userId="805f5cee-8486-451c-9380-e40e0724fd60" providerId="ADAL" clId="{618F83E0-6F19-4B95-840C-D59976E10BA8}" dt="2023-11-19T21:53:23.516" v="296" actId="478"/>
          <ac:spMkLst>
            <pc:docMk/>
            <pc:sldMk cId="1243640339" sldId="362"/>
            <ac:spMk id="25" creationId="{2E7E8EDD-D32E-0681-1FB9-91D977CD3F1D}"/>
          </ac:spMkLst>
        </pc:spChg>
        <pc:spChg chg="del mod topLvl">
          <ac:chgData name="Camilo Andres Cruz Nieves" userId="805f5cee-8486-451c-9380-e40e0724fd60" providerId="ADAL" clId="{618F83E0-6F19-4B95-840C-D59976E10BA8}" dt="2023-11-19T21:53:23.516" v="296" actId="478"/>
          <ac:spMkLst>
            <pc:docMk/>
            <pc:sldMk cId="1243640339" sldId="362"/>
            <ac:spMk id="26" creationId="{AD1E11E9-0443-022A-314B-7A230CE0173A}"/>
          </ac:spMkLst>
        </pc:spChg>
        <pc:spChg chg="del mod topLvl">
          <ac:chgData name="Camilo Andres Cruz Nieves" userId="805f5cee-8486-451c-9380-e40e0724fd60" providerId="ADAL" clId="{618F83E0-6F19-4B95-840C-D59976E10BA8}" dt="2023-11-19T21:53:23.516" v="296" actId="478"/>
          <ac:spMkLst>
            <pc:docMk/>
            <pc:sldMk cId="1243640339" sldId="362"/>
            <ac:spMk id="27" creationId="{560C2473-80F5-EEAA-492D-42F15692E2C5}"/>
          </ac:spMkLst>
        </pc:spChg>
        <pc:spChg chg="del mod topLvl">
          <ac:chgData name="Camilo Andres Cruz Nieves" userId="805f5cee-8486-451c-9380-e40e0724fd60" providerId="ADAL" clId="{618F83E0-6F19-4B95-840C-D59976E10BA8}" dt="2023-11-19T21:53:23.516" v="296" actId="478"/>
          <ac:spMkLst>
            <pc:docMk/>
            <pc:sldMk cId="1243640339" sldId="362"/>
            <ac:spMk id="28" creationId="{7AF4A0BD-22AA-A1C5-B1DD-27FF0A865587}"/>
          </ac:spMkLst>
        </pc:spChg>
        <pc:spChg chg="del mod topLvl">
          <ac:chgData name="Camilo Andres Cruz Nieves" userId="805f5cee-8486-451c-9380-e40e0724fd60" providerId="ADAL" clId="{618F83E0-6F19-4B95-840C-D59976E10BA8}" dt="2023-11-19T21:53:23.516" v="296" actId="478"/>
          <ac:spMkLst>
            <pc:docMk/>
            <pc:sldMk cId="1243640339" sldId="362"/>
            <ac:spMk id="29" creationId="{605BD879-288E-CB8D-1C3B-36DBF3C27B44}"/>
          </ac:spMkLst>
        </pc:spChg>
        <pc:spChg chg="del mod topLvl">
          <ac:chgData name="Camilo Andres Cruz Nieves" userId="805f5cee-8486-451c-9380-e40e0724fd60" providerId="ADAL" clId="{618F83E0-6F19-4B95-840C-D59976E10BA8}" dt="2023-11-19T21:53:23.516" v="296" actId="478"/>
          <ac:spMkLst>
            <pc:docMk/>
            <pc:sldMk cId="1243640339" sldId="362"/>
            <ac:spMk id="30" creationId="{BD58B93D-62F5-3AB7-98B1-FB4239B3D26B}"/>
          </ac:spMkLst>
        </pc:spChg>
        <pc:spChg chg="del mod">
          <ac:chgData name="Camilo Andres Cruz Nieves" userId="805f5cee-8486-451c-9380-e40e0724fd60" providerId="ADAL" clId="{618F83E0-6F19-4B95-840C-D59976E10BA8}" dt="2023-11-19T21:52:30.582" v="284" actId="478"/>
          <ac:spMkLst>
            <pc:docMk/>
            <pc:sldMk cId="1243640339" sldId="362"/>
            <ac:spMk id="31" creationId="{7F6529AA-CD70-66ED-18E1-0C62A69BE28A}"/>
          </ac:spMkLst>
        </pc:spChg>
        <pc:spChg chg="del mod topLvl">
          <ac:chgData name="Camilo Andres Cruz Nieves" userId="805f5cee-8486-451c-9380-e40e0724fd60" providerId="ADAL" clId="{618F83E0-6F19-4B95-840C-D59976E10BA8}" dt="2023-11-19T21:53:07.980" v="289" actId="478"/>
          <ac:spMkLst>
            <pc:docMk/>
            <pc:sldMk cId="1243640339" sldId="362"/>
            <ac:spMk id="32" creationId="{FCDFCCA5-E067-3886-71D5-349DFDC60968}"/>
          </ac:spMkLst>
        </pc:spChg>
        <pc:spChg chg="del mod topLvl">
          <ac:chgData name="Camilo Andres Cruz Nieves" userId="805f5cee-8486-451c-9380-e40e0724fd60" providerId="ADAL" clId="{618F83E0-6F19-4B95-840C-D59976E10BA8}" dt="2023-11-19T21:53:07.980" v="289" actId="478"/>
          <ac:spMkLst>
            <pc:docMk/>
            <pc:sldMk cId="1243640339" sldId="362"/>
            <ac:spMk id="33" creationId="{A777F1FE-7941-67CB-068D-FD7908C3951D}"/>
          </ac:spMkLst>
        </pc:spChg>
        <pc:spChg chg="del mod topLvl">
          <ac:chgData name="Camilo Andres Cruz Nieves" userId="805f5cee-8486-451c-9380-e40e0724fd60" providerId="ADAL" clId="{618F83E0-6F19-4B95-840C-D59976E10BA8}" dt="2023-11-19T21:53:07.980" v="289" actId="478"/>
          <ac:spMkLst>
            <pc:docMk/>
            <pc:sldMk cId="1243640339" sldId="362"/>
            <ac:spMk id="34" creationId="{01F3E5FF-46CE-CB5C-3D31-E8A597A2AE49}"/>
          </ac:spMkLst>
        </pc:spChg>
        <pc:spChg chg="del mod topLvl">
          <ac:chgData name="Camilo Andres Cruz Nieves" userId="805f5cee-8486-451c-9380-e40e0724fd60" providerId="ADAL" clId="{618F83E0-6F19-4B95-840C-D59976E10BA8}" dt="2023-11-19T21:53:07.980" v="289" actId="478"/>
          <ac:spMkLst>
            <pc:docMk/>
            <pc:sldMk cId="1243640339" sldId="362"/>
            <ac:spMk id="35" creationId="{4FAEBF81-3910-B801-E4AB-A4BD9B3A074D}"/>
          </ac:spMkLst>
        </pc:spChg>
        <pc:spChg chg="del mod topLvl">
          <ac:chgData name="Camilo Andres Cruz Nieves" userId="805f5cee-8486-451c-9380-e40e0724fd60" providerId="ADAL" clId="{618F83E0-6F19-4B95-840C-D59976E10BA8}" dt="2023-11-19T21:53:07.980" v="289" actId="478"/>
          <ac:spMkLst>
            <pc:docMk/>
            <pc:sldMk cId="1243640339" sldId="362"/>
            <ac:spMk id="36" creationId="{CA389266-03B7-2C38-8128-BB958487427F}"/>
          </ac:spMkLst>
        </pc:spChg>
        <pc:spChg chg="del mod topLvl">
          <ac:chgData name="Camilo Andres Cruz Nieves" userId="805f5cee-8486-451c-9380-e40e0724fd60" providerId="ADAL" clId="{618F83E0-6F19-4B95-840C-D59976E10BA8}" dt="2023-11-19T21:53:07.980" v="289" actId="478"/>
          <ac:spMkLst>
            <pc:docMk/>
            <pc:sldMk cId="1243640339" sldId="362"/>
            <ac:spMk id="37" creationId="{2823BD12-EBC5-1BA5-8F18-F38DA6838E1E}"/>
          </ac:spMkLst>
        </pc:spChg>
        <pc:spChg chg="del mod topLvl">
          <ac:chgData name="Camilo Andres Cruz Nieves" userId="805f5cee-8486-451c-9380-e40e0724fd60" providerId="ADAL" clId="{618F83E0-6F19-4B95-840C-D59976E10BA8}" dt="2023-11-19T21:53:07.980" v="289" actId="478"/>
          <ac:spMkLst>
            <pc:docMk/>
            <pc:sldMk cId="1243640339" sldId="362"/>
            <ac:spMk id="38" creationId="{F2388C53-B39E-0D32-A917-F7BBA10AB2FA}"/>
          </ac:spMkLst>
        </pc:spChg>
        <pc:spChg chg="del mod topLvl">
          <ac:chgData name="Camilo Andres Cruz Nieves" userId="805f5cee-8486-451c-9380-e40e0724fd60" providerId="ADAL" clId="{618F83E0-6F19-4B95-840C-D59976E10BA8}" dt="2023-11-19T21:53:07.980" v="289" actId="478"/>
          <ac:spMkLst>
            <pc:docMk/>
            <pc:sldMk cId="1243640339" sldId="362"/>
            <ac:spMk id="39" creationId="{B3ED81C4-9061-8937-3F1C-6F727C87FC1E}"/>
          </ac:spMkLst>
        </pc:spChg>
        <pc:spChg chg="del mod topLvl">
          <ac:chgData name="Camilo Andres Cruz Nieves" userId="805f5cee-8486-451c-9380-e40e0724fd60" providerId="ADAL" clId="{618F83E0-6F19-4B95-840C-D59976E10BA8}" dt="2023-11-19T21:53:07.980" v="289" actId="478"/>
          <ac:spMkLst>
            <pc:docMk/>
            <pc:sldMk cId="1243640339" sldId="362"/>
            <ac:spMk id="40" creationId="{1B2E89DB-FD1B-59EC-3FA7-E1EA674D0B2F}"/>
          </ac:spMkLst>
        </pc:spChg>
        <pc:spChg chg="del mod topLvl">
          <ac:chgData name="Camilo Andres Cruz Nieves" userId="805f5cee-8486-451c-9380-e40e0724fd60" providerId="ADAL" clId="{618F83E0-6F19-4B95-840C-D59976E10BA8}" dt="2023-11-19T21:53:07.980" v="289" actId="478"/>
          <ac:spMkLst>
            <pc:docMk/>
            <pc:sldMk cId="1243640339" sldId="362"/>
            <ac:spMk id="41" creationId="{F2840BA7-91BD-4B36-718C-546BDAD37CE6}"/>
          </ac:spMkLst>
        </pc:spChg>
        <pc:spChg chg="del mod topLvl">
          <ac:chgData name="Camilo Andres Cruz Nieves" userId="805f5cee-8486-451c-9380-e40e0724fd60" providerId="ADAL" clId="{618F83E0-6F19-4B95-840C-D59976E10BA8}" dt="2023-11-19T21:53:07.980" v="289" actId="478"/>
          <ac:spMkLst>
            <pc:docMk/>
            <pc:sldMk cId="1243640339" sldId="362"/>
            <ac:spMk id="42" creationId="{6500C4C2-2257-859C-8EAD-E36F3A5BDC8B}"/>
          </ac:spMkLst>
        </pc:spChg>
        <pc:spChg chg="del mod topLvl">
          <ac:chgData name="Camilo Andres Cruz Nieves" userId="805f5cee-8486-451c-9380-e40e0724fd60" providerId="ADAL" clId="{618F83E0-6F19-4B95-840C-D59976E10BA8}" dt="2023-11-19T21:53:07.980" v="289" actId="478"/>
          <ac:spMkLst>
            <pc:docMk/>
            <pc:sldMk cId="1243640339" sldId="362"/>
            <ac:spMk id="43" creationId="{E1BB5BD3-5F2D-6B90-B446-A93FF73805FA}"/>
          </ac:spMkLst>
        </pc:spChg>
        <pc:spChg chg="mod topLvl">
          <ac:chgData name="Camilo Andres Cruz Nieves" userId="805f5cee-8486-451c-9380-e40e0724fd60" providerId="ADAL" clId="{618F83E0-6F19-4B95-840C-D59976E10BA8}" dt="2023-11-19T21:53:33.377" v="300" actId="164"/>
          <ac:spMkLst>
            <pc:docMk/>
            <pc:sldMk cId="1243640339" sldId="362"/>
            <ac:spMk id="44" creationId="{F1825CB6-4519-0D9E-D013-BCBDD5DC6DE0}"/>
          </ac:spMkLst>
        </pc:spChg>
        <pc:spChg chg="mod topLvl">
          <ac:chgData name="Camilo Andres Cruz Nieves" userId="805f5cee-8486-451c-9380-e40e0724fd60" providerId="ADAL" clId="{618F83E0-6F19-4B95-840C-D59976E10BA8}" dt="2023-11-19T21:53:33.377" v="300" actId="164"/>
          <ac:spMkLst>
            <pc:docMk/>
            <pc:sldMk cId="1243640339" sldId="362"/>
            <ac:spMk id="45" creationId="{05A995F2-E056-253F-0687-FD5138756719}"/>
          </ac:spMkLst>
        </pc:spChg>
        <pc:spChg chg="mod topLvl">
          <ac:chgData name="Camilo Andres Cruz Nieves" userId="805f5cee-8486-451c-9380-e40e0724fd60" providerId="ADAL" clId="{618F83E0-6F19-4B95-840C-D59976E10BA8}" dt="2023-11-19T21:53:33.377" v="300" actId="164"/>
          <ac:spMkLst>
            <pc:docMk/>
            <pc:sldMk cId="1243640339" sldId="362"/>
            <ac:spMk id="46" creationId="{8893DFD7-5F40-B9F3-EE62-49AE1D24C075}"/>
          </ac:spMkLst>
        </pc:spChg>
        <pc:spChg chg="del mod topLvl">
          <ac:chgData name="Camilo Andres Cruz Nieves" userId="805f5cee-8486-451c-9380-e40e0724fd60" providerId="ADAL" clId="{618F83E0-6F19-4B95-840C-D59976E10BA8}" dt="2023-11-19T21:53:07.980" v="289" actId="478"/>
          <ac:spMkLst>
            <pc:docMk/>
            <pc:sldMk cId="1243640339" sldId="362"/>
            <ac:spMk id="47" creationId="{D9716C00-8092-43DA-93AF-487D7FC86B70}"/>
          </ac:spMkLst>
        </pc:spChg>
        <pc:spChg chg="del mod topLvl">
          <ac:chgData name="Camilo Andres Cruz Nieves" userId="805f5cee-8486-451c-9380-e40e0724fd60" providerId="ADAL" clId="{618F83E0-6F19-4B95-840C-D59976E10BA8}" dt="2023-11-19T21:53:07.980" v="289" actId="478"/>
          <ac:spMkLst>
            <pc:docMk/>
            <pc:sldMk cId="1243640339" sldId="362"/>
            <ac:spMk id="48" creationId="{17D7E786-3A1B-EAED-57EC-676402C31742}"/>
          </ac:spMkLst>
        </pc:spChg>
        <pc:spChg chg="mod topLvl">
          <ac:chgData name="Camilo Andres Cruz Nieves" userId="805f5cee-8486-451c-9380-e40e0724fd60" providerId="ADAL" clId="{618F83E0-6F19-4B95-840C-D59976E10BA8}" dt="2023-11-19T21:53:33.377" v="300" actId="164"/>
          <ac:spMkLst>
            <pc:docMk/>
            <pc:sldMk cId="1243640339" sldId="362"/>
            <ac:spMk id="49" creationId="{872512C3-5FD3-E178-738E-2DB65C4A6080}"/>
          </ac:spMkLst>
        </pc:spChg>
        <pc:spChg chg="mod topLvl">
          <ac:chgData name="Camilo Andres Cruz Nieves" userId="805f5cee-8486-451c-9380-e40e0724fd60" providerId="ADAL" clId="{618F83E0-6F19-4B95-840C-D59976E10BA8}" dt="2023-11-19T21:53:33.377" v="300" actId="164"/>
          <ac:spMkLst>
            <pc:docMk/>
            <pc:sldMk cId="1243640339" sldId="362"/>
            <ac:spMk id="50" creationId="{F0287A47-4438-33D6-98FE-007AB041B3BC}"/>
          </ac:spMkLst>
        </pc:spChg>
        <pc:spChg chg="mod topLvl">
          <ac:chgData name="Camilo Andres Cruz Nieves" userId="805f5cee-8486-451c-9380-e40e0724fd60" providerId="ADAL" clId="{618F83E0-6F19-4B95-840C-D59976E10BA8}" dt="2023-11-19T21:53:33.377" v="300" actId="164"/>
          <ac:spMkLst>
            <pc:docMk/>
            <pc:sldMk cId="1243640339" sldId="362"/>
            <ac:spMk id="51" creationId="{B316A565-DE55-7D70-0113-61092E660D8C}"/>
          </ac:spMkLst>
        </pc:spChg>
        <pc:spChg chg="del mod topLvl">
          <ac:chgData name="Camilo Andres Cruz Nieves" userId="805f5cee-8486-451c-9380-e40e0724fd60" providerId="ADAL" clId="{618F83E0-6F19-4B95-840C-D59976E10BA8}" dt="2023-11-19T21:53:07.980" v="289" actId="478"/>
          <ac:spMkLst>
            <pc:docMk/>
            <pc:sldMk cId="1243640339" sldId="362"/>
            <ac:spMk id="52" creationId="{0B0CB0BC-7DC4-57F5-3CCB-5BF76A3C346A}"/>
          </ac:spMkLst>
        </pc:spChg>
        <pc:spChg chg="del mod topLvl">
          <ac:chgData name="Camilo Andres Cruz Nieves" userId="805f5cee-8486-451c-9380-e40e0724fd60" providerId="ADAL" clId="{618F83E0-6F19-4B95-840C-D59976E10BA8}" dt="2023-11-19T21:53:07.980" v="289" actId="478"/>
          <ac:spMkLst>
            <pc:docMk/>
            <pc:sldMk cId="1243640339" sldId="362"/>
            <ac:spMk id="53" creationId="{CE622BE8-3C1D-B325-0639-2911DE86D9B3}"/>
          </ac:spMkLst>
        </pc:spChg>
        <pc:spChg chg="del mod topLvl">
          <ac:chgData name="Camilo Andres Cruz Nieves" userId="805f5cee-8486-451c-9380-e40e0724fd60" providerId="ADAL" clId="{618F83E0-6F19-4B95-840C-D59976E10BA8}" dt="2023-11-19T21:53:07.980" v="289" actId="478"/>
          <ac:spMkLst>
            <pc:docMk/>
            <pc:sldMk cId="1243640339" sldId="362"/>
            <ac:spMk id="54" creationId="{D2D6D27D-C295-A9B7-B6F6-DC6BA49FAE02}"/>
          </ac:spMkLst>
        </pc:spChg>
        <pc:spChg chg="del mod topLvl">
          <ac:chgData name="Camilo Andres Cruz Nieves" userId="805f5cee-8486-451c-9380-e40e0724fd60" providerId="ADAL" clId="{618F83E0-6F19-4B95-840C-D59976E10BA8}" dt="2023-11-19T21:53:07.980" v="289" actId="478"/>
          <ac:spMkLst>
            <pc:docMk/>
            <pc:sldMk cId="1243640339" sldId="362"/>
            <ac:spMk id="55" creationId="{8E4A6E15-5A96-6A3A-9EF5-B840C33CECFE}"/>
          </ac:spMkLst>
        </pc:spChg>
        <pc:spChg chg="mod topLvl">
          <ac:chgData name="Camilo Andres Cruz Nieves" userId="805f5cee-8486-451c-9380-e40e0724fd60" providerId="ADAL" clId="{618F83E0-6F19-4B95-840C-D59976E10BA8}" dt="2023-11-19T21:53:33.377" v="300" actId="164"/>
          <ac:spMkLst>
            <pc:docMk/>
            <pc:sldMk cId="1243640339" sldId="362"/>
            <ac:spMk id="56" creationId="{932F9FFD-5720-5868-B7E7-18EABA886D66}"/>
          </ac:spMkLst>
        </pc:spChg>
        <pc:spChg chg="mod topLvl">
          <ac:chgData name="Camilo Andres Cruz Nieves" userId="805f5cee-8486-451c-9380-e40e0724fd60" providerId="ADAL" clId="{618F83E0-6F19-4B95-840C-D59976E10BA8}" dt="2023-11-19T21:53:33.377" v="300" actId="164"/>
          <ac:spMkLst>
            <pc:docMk/>
            <pc:sldMk cId="1243640339" sldId="362"/>
            <ac:spMk id="57" creationId="{7F7938FB-9D20-7C55-F27E-60213D401512}"/>
          </ac:spMkLst>
        </pc:spChg>
        <pc:spChg chg="mod topLvl">
          <ac:chgData name="Camilo Andres Cruz Nieves" userId="805f5cee-8486-451c-9380-e40e0724fd60" providerId="ADAL" clId="{618F83E0-6F19-4B95-840C-D59976E10BA8}" dt="2023-11-19T21:53:33.377" v="300" actId="164"/>
          <ac:spMkLst>
            <pc:docMk/>
            <pc:sldMk cId="1243640339" sldId="362"/>
            <ac:spMk id="58" creationId="{85877750-0D4C-7360-4CDC-C21EB1E109AE}"/>
          </ac:spMkLst>
        </pc:spChg>
        <pc:spChg chg="mod topLvl">
          <ac:chgData name="Camilo Andres Cruz Nieves" userId="805f5cee-8486-451c-9380-e40e0724fd60" providerId="ADAL" clId="{618F83E0-6F19-4B95-840C-D59976E10BA8}" dt="2023-11-19T21:53:33.377" v="300" actId="164"/>
          <ac:spMkLst>
            <pc:docMk/>
            <pc:sldMk cId="1243640339" sldId="362"/>
            <ac:spMk id="59" creationId="{7223C39D-1DFA-FF62-E6B7-6DEC625A9850}"/>
          </ac:spMkLst>
        </pc:spChg>
        <pc:spChg chg="mod topLvl">
          <ac:chgData name="Camilo Andres Cruz Nieves" userId="805f5cee-8486-451c-9380-e40e0724fd60" providerId="ADAL" clId="{618F83E0-6F19-4B95-840C-D59976E10BA8}" dt="2023-11-19T21:53:33.377" v="300" actId="164"/>
          <ac:spMkLst>
            <pc:docMk/>
            <pc:sldMk cId="1243640339" sldId="362"/>
            <ac:spMk id="60" creationId="{977D68D2-AAA9-83AD-9BAD-14A9E300A133}"/>
          </ac:spMkLst>
        </pc:spChg>
        <pc:spChg chg="mod topLvl">
          <ac:chgData name="Camilo Andres Cruz Nieves" userId="805f5cee-8486-451c-9380-e40e0724fd60" providerId="ADAL" clId="{618F83E0-6F19-4B95-840C-D59976E10BA8}" dt="2023-11-19T21:53:33.377" v="300" actId="164"/>
          <ac:spMkLst>
            <pc:docMk/>
            <pc:sldMk cId="1243640339" sldId="362"/>
            <ac:spMk id="61" creationId="{47FF1C54-72C0-B1CC-6C6A-876EA0B2B3F4}"/>
          </ac:spMkLst>
        </pc:spChg>
        <pc:spChg chg="mod topLvl">
          <ac:chgData name="Camilo Andres Cruz Nieves" userId="805f5cee-8486-451c-9380-e40e0724fd60" providerId="ADAL" clId="{618F83E0-6F19-4B95-840C-D59976E10BA8}" dt="2023-11-19T21:53:33.377" v="300" actId="164"/>
          <ac:spMkLst>
            <pc:docMk/>
            <pc:sldMk cId="1243640339" sldId="362"/>
            <ac:spMk id="62" creationId="{07566A61-9B75-C0F7-6908-1979C291E8EC}"/>
          </ac:spMkLst>
        </pc:spChg>
        <pc:spChg chg="mod topLvl">
          <ac:chgData name="Camilo Andres Cruz Nieves" userId="805f5cee-8486-451c-9380-e40e0724fd60" providerId="ADAL" clId="{618F83E0-6F19-4B95-840C-D59976E10BA8}" dt="2023-11-19T21:53:33.377" v="300" actId="164"/>
          <ac:spMkLst>
            <pc:docMk/>
            <pc:sldMk cId="1243640339" sldId="362"/>
            <ac:spMk id="63" creationId="{712A52F2-0BE0-0490-137B-2F2FE78AB8DC}"/>
          </ac:spMkLst>
        </pc:spChg>
        <pc:spChg chg="mod topLvl">
          <ac:chgData name="Camilo Andres Cruz Nieves" userId="805f5cee-8486-451c-9380-e40e0724fd60" providerId="ADAL" clId="{618F83E0-6F19-4B95-840C-D59976E10BA8}" dt="2023-11-19T21:53:33.377" v="300" actId="164"/>
          <ac:spMkLst>
            <pc:docMk/>
            <pc:sldMk cId="1243640339" sldId="362"/>
            <ac:spMk id="64" creationId="{EC6F1396-929B-987B-6A10-D7BDFAD8DA04}"/>
          </ac:spMkLst>
        </pc:spChg>
        <pc:spChg chg="mod topLvl">
          <ac:chgData name="Camilo Andres Cruz Nieves" userId="805f5cee-8486-451c-9380-e40e0724fd60" providerId="ADAL" clId="{618F83E0-6F19-4B95-840C-D59976E10BA8}" dt="2023-11-19T21:53:33.377" v="300" actId="164"/>
          <ac:spMkLst>
            <pc:docMk/>
            <pc:sldMk cId="1243640339" sldId="362"/>
            <ac:spMk id="65" creationId="{820A58CE-251D-AA11-58F9-3C598E34666E}"/>
          </ac:spMkLst>
        </pc:spChg>
        <pc:spChg chg="mod topLvl">
          <ac:chgData name="Camilo Andres Cruz Nieves" userId="805f5cee-8486-451c-9380-e40e0724fd60" providerId="ADAL" clId="{618F83E0-6F19-4B95-840C-D59976E10BA8}" dt="2023-11-19T21:53:33.377" v="300" actId="164"/>
          <ac:spMkLst>
            <pc:docMk/>
            <pc:sldMk cId="1243640339" sldId="362"/>
            <ac:spMk id="66" creationId="{E7CE4268-AC40-F339-DD29-CFE6CFA83374}"/>
          </ac:spMkLst>
        </pc:spChg>
        <pc:spChg chg="mod topLvl">
          <ac:chgData name="Camilo Andres Cruz Nieves" userId="805f5cee-8486-451c-9380-e40e0724fd60" providerId="ADAL" clId="{618F83E0-6F19-4B95-840C-D59976E10BA8}" dt="2023-11-19T21:53:33.377" v="300" actId="164"/>
          <ac:spMkLst>
            <pc:docMk/>
            <pc:sldMk cId="1243640339" sldId="362"/>
            <ac:spMk id="67" creationId="{D2F398EF-472C-23AE-0D9B-D243E9BFCE40}"/>
          </ac:spMkLst>
        </pc:spChg>
        <pc:spChg chg="del mod topLvl">
          <ac:chgData name="Camilo Andres Cruz Nieves" userId="805f5cee-8486-451c-9380-e40e0724fd60" providerId="ADAL" clId="{618F83E0-6F19-4B95-840C-D59976E10BA8}" dt="2023-11-19T21:53:20.028" v="295" actId="478"/>
          <ac:spMkLst>
            <pc:docMk/>
            <pc:sldMk cId="1243640339" sldId="362"/>
            <ac:spMk id="68" creationId="{93D65996-0797-DE0C-B2E1-BC34A591E91E}"/>
          </ac:spMkLst>
        </pc:spChg>
        <pc:spChg chg="del mod topLvl">
          <ac:chgData name="Camilo Andres Cruz Nieves" userId="805f5cee-8486-451c-9380-e40e0724fd60" providerId="ADAL" clId="{618F83E0-6F19-4B95-840C-D59976E10BA8}" dt="2023-11-19T21:53:20.028" v="295" actId="478"/>
          <ac:spMkLst>
            <pc:docMk/>
            <pc:sldMk cId="1243640339" sldId="362"/>
            <ac:spMk id="69" creationId="{9A308C99-3BC6-F30E-3C83-168D48095032}"/>
          </ac:spMkLst>
        </pc:spChg>
        <pc:spChg chg="mod topLvl">
          <ac:chgData name="Camilo Andres Cruz Nieves" userId="805f5cee-8486-451c-9380-e40e0724fd60" providerId="ADAL" clId="{618F83E0-6F19-4B95-840C-D59976E10BA8}" dt="2023-11-19T21:53:33.377" v="300" actId="164"/>
          <ac:spMkLst>
            <pc:docMk/>
            <pc:sldMk cId="1243640339" sldId="362"/>
            <ac:spMk id="70" creationId="{FB6CE34D-7801-F500-724E-2E2A83E22D51}"/>
          </ac:spMkLst>
        </pc:spChg>
        <pc:spChg chg="del mod topLvl">
          <ac:chgData name="Camilo Andres Cruz Nieves" userId="805f5cee-8486-451c-9380-e40e0724fd60" providerId="ADAL" clId="{618F83E0-6F19-4B95-840C-D59976E10BA8}" dt="2023-11-19T21:53:20.028" v="295" actId="478"/>
          <ac:spMkLst>
            <pc:docMk/>
            <pc:sldMk cId="1243640339" sldId="362"/>
            <ac:spMk id="71" creationId="{2E6233C5-C106-DE64-EE6E-8ABBD74DAFD1}"/>
          </ac:spMkLst>
        </pc:spChg>
        <pc:spChg chg="del mod topLvl">
          <ac:chgData name="Camilo Andres Cruz Nieves" userId="805f5cee-8486-451c-9380-e40e0724fd60" providerId="ADAL" clId="{618F83E0-6F19-4B95-840C-D59976E10BA8}" dt="2023-11-19T21:53:20.028" v="295" actId="478"/>
          <ac:spMkLst>
            <pc:docMk/>
            <pc:sldMk cId="1243640339" sldId="362"/>
            <ac:spMk id="72" creationId="{17543AA3-8BA3-E6CE-CA0E-02549AFA890E}"/>
          </ac:spMkLst>
        </pc:spChg>
        <pc:spChg chg="del mod topLvl">
          <ac:chgData name="Camilo Andres Cruz Nieves" userId="805f5cee-8486-451c-9380-e40e0724fd60" providerId="ADAL" clId="{618F83E0-6F19-4B95-840C-D59976E10BA8}" dt="2023-11-19T21:53:20.028" v="295" actId="478"/>
          <ac:spMkLst>
            <pc:docMk/>
            <pc:sldMk cId="1243640339" sldId="362"/>
            <ac:spMk id="73" creationId="{B1F7FBEA-020C-AEF8-3C06-EC1C7AEBC87F}"/>
          </ac:spMkLst>
        </pc:spChg>
        <pc:spChg chg="del mod topLvl">
          <ac:chgData name="Camilo Andres Cruz Nieves" userId="805f5cee-8486-451c-9380-e40e0724fd60" providerId="ADAL" clId="{618F83E0-6F19-4B95-840C-D59976E10BA8}" dt="2023-11-19T21:53:20.028" v="295" actId="478"/>
          <ac:spMkLst>
            <pc:docMk/>
            <pc:sldMk cId="1243640339" sldId="362"/>
            <ac:spMk id="74" creationId="{BEDC08E4-0722-522B-732C-A05F4D1ED7EA}"/>
          </ac:spMkLst>
        </pc:spChg>
        <pc:spChg chg="del mod topLvl">
          <ac:chgData name="Camilo Andres Cruz Nieves" userId="805f5cee-8486-451c-9380-e40e0724fd60" providerId="ADAL" clId="{618F83E0-6F19-4B95-840C-D59976E10BA8}" dt="2023-11-19T21:53:20.028" v="295" actId="478"/>
          <ac:spMkLst>
            <pc:docMk/>
            <pc:sldMk cId="1243640339" sldId="362"/>
            <ac:spMk id="75" creationId="{FAA931E2-2F5E-E37E-74D1-387CD711A51D}"/>
          </ac:spMkLst>
        </pc:spChg>
        <pc:spChg chg="del mod topLvl">
          <ac:chgData name="Camilo Andres Cruz Nieves" userId="805f5cee-8486-451c-9380-e40e0724fd60" providerId="ADAL" clId="{618F83E0-6F19-4B95-840C-D59976E10BA8}" dt="2023-11-19T21:53:20.028" v="295" actId="478"/>
          <ac:spMkLst>
            <pc:docMk/>
            <pc:sldMk cId="1243640339" sldId="362"/>
            <ac:spMk id="76" creationId="{44727B43-7854-BD7E-84F1-A68281D0F450}"/>
          </ac:spMkLst>
        </pc:spChg>
        <pc:spChg chg="del mod topLvl">
          <ac:chgData name="Camilo Andres Cruz Nieves" userId="805f5cee-8486-451c-9380-e40e0724fd60" providerId="ADAL" clId="{618F83E0-6F19-4B95-840C-D59976E10BA8}" dt="2023-11-19T21:53:17.636" v="294" actId="478"/>
          <ac:spMkLst>
            <pc:docMk/>
            <pc:sldMk cId="1243640339" sldId="362"/>
            <ac:spMk id="77" creationId="{EBD53035-3B5B-D27E-86C5-16A024C819B2}"/>
          </ac:spMkLst>
        </pc:spChg>
        <pc:spChg chg="del mod topLvl">
          <ac:chgData name="Camilo Andres Cruz Nieves" userId="805f5cee-8486-451c-9380-e40e0724fd60" providerId="ADAL" clId="{618F83E0-6F19-4B95-840C-D59976E10BA8}" dt="2023-11-19T21:53:20.028" v="295" actId="478"/>
          <ac:spMkLst>
            <pc:docMk/>
            <pc:sldMk cId="1243640339" sldId="362"/>
            <ac:spMk id="78" creationId="{75038C64-91E2-855A-852E-7AC0A202817E}"/>
          </ac:spMkLst>
        </pc:spChg>
        <pc:spChg chg="del mod topLvl">
          <ac:chgData name="Camilo Andres Cruz Nieves" userId="805f5cee-8486-451c-9380-e40e0724fd60" providerId="ADAL" clId="{618F83E0-6F19-4B95-840C-D59976E10BA8}" dt="2023-11-19T21:53:20.028" v="295" actId="478"/>
          <ac:spMkLst>
            <pc:docMk/>
            <pc:sldMk cId="1243640339" sldId="362"/>
            <ac:spMk id="79" creationId="{5EAB0FF5-8772-8F3E-1219-FC1D27375821}"/>
          </ac:spMkLst>
        </pc:spChg>
        <pc:spChg chg="del mod topLvl">
          <ac:chgData name="Camilo Andres Cruz Nieves" userId="805f5cee-8486-451c-9380-e40e0724fd60" providerId="ADAL" clId="{618F83E0-6F19-4B95-840C-D59976E10BA8}" dt="2023-11-19T21:53:20.028" v="295" actId="478"/>
          <ac:spMkLst>
            <pc:docMk/>
            <pc:sldMk cId="1243640339" sldId="362"/>
            <ac:spMk id="80" creationId="{7F0A49B5-BE9B-30D1-9879-6F328E8A9F56}"/>
          </ac:spMkLst>
        </pc:spChg>
        <pc:spChg chg="del mod topLvl">
          <ac:chgData name="Camilo Andres Cruz Nieves" userId="805f5cee-8486-451c-9380-e40e0724fd60" providerId="ADAL" clId="{618F83E0-6F19-4B95-840C-D59976E10BA8}" dt="2023-11-19T21:53:20.028" v="295" actId="478"/>
          <ac:spMkLst>
            <pc:docMk/>
            <pc:sldMk cId="1243640339" sldId="362"/>
            <ac:spMk id="81" creationId="{37F6795A-A6DE-4936-A86A-13A4DB10501E}"/>
          </ac:spMkLst>
        </pc:spChg>
        <pc:spChg chg="del mod topLvl">
          <ac:chgData name="Camilo Andres Cruz Nieves" userId="805f5cee-8486-451c-9380-e40e0724fd60" providerId="ADAL" clId="{618F83E0-6F19-4B95-840C-D59976E10BA8}" dt="2023-11-19T21:53:20.028" v="295" actId="478"/>
          <ac:spMkLst>
            <pc:docMk/>
            <pc:sldMk cId="1243640339" sldId="362"/>
            <ac:spMk id="82" creationId="{1F574849-323D-04F8-981A-FDD410D67B84}"/>
          </ac:spMkLst>
        </pc:spChg>
        <pc:spChg chg="del mod topLvl">
          <ac:chgData name="Camilo Andres Cruz Nieves" userId="805f5cee-8486-451c-9380-e40e0724fd60" providerId="ADAL" clId="{618F83E0-6F19-4B95-840C-D59976E10BA8}" dt="2023-11-19T21:53:20.028" v="295" actId="478"/>
          <ac:spMkLst>
            <pc:docMk/>
            <pc:sldMk cId="1243640339" sldId="362"/>
            <ac:spMk id="83" creationId="{FB203200-EDED-F5BB-0CBE-0B9FB53F3288}"/>
          </ac:spMkLst>
        </pc:spChg>
        <pc:spChg chg="del mod topLvl">
          <ac:chgData name="Camilo Andres Cruz Nieves" userId="805f5cee-8486-451c-9380-e40e0724fd60" providerId="ADAL" clId="{618F83E0-6F19-4B95-840C-D59976E10BA8}" dt="2023-11-19T21:53:20.028" v="295" actId="478"/>
          <ac:spMkLst>
            <pc:docMk/>
            <pc:sldMk cId="1243640339" sldId="362"/>
            <ac:spMk id="84" creationId="{2AD54FFA-B983-0436-E8E3-E4E538605347}"/>
          </ac:spMkLst>
        </pc:spChg>
        <pc:spChg chg="del mod topLvl">
          <ac:chgData name="Camilo Andres Cruz Nieves" userId="805f5cee-8486-451c-9380-e40e0724fd60" providerId="ADAL" clId="{618F83E0-6F19-4B95-840C-D59976E10BA8}" dt="2023-11-19T21:53:16.731" v="293" actId="478"/>
          <ac:spMkLst>
            <pc:docMk/>
            <pc:sldMk cId="1243640339" sldId="362"/>
            <ac:spMk id="85" creationId="{988B73D9-D100-5EF5-7C3E-AC592F128E53}"/>
          </ac:spMkLst>
        </pc:spChg>
        <pc:spChg chg="del mod topLvl">
          <ac:chgData name="Camilo Andres Cruz Nieves" userId="805f5cee-8486-451c-9380-e40e0724fd60" providerId="ADAL" clId="{618F83E0-6F19-4B95-840C-D59976E10BA8}" dt="2023-11-19T21:53:07.980" v="289" actId="478"/>
          <ac:spMkLst>
            <pc:docMk/>
            <pc:sldMk cId="1243640339" sldId="362"/>
            <ac:spMk id="86" creationId="{5E86EC8C-4710-ED79-CF3D-C4C203EDFA77}"/>
          </ac:spMkLst>
        </pc:spChg>
        <pc:spChg chg="mod topLvl">
          <ac:chgData name="Camilo Andres Cruz Nieves" userId="805f5cee-8486-451c-9380-e40e0724fd60" providerId="ADAL" clId="{618F83E0-6F19-4B95-840C-D59976E10BA8}" dt="2023-11-19T21:53:33.377" v="300" actId="164"/>
          <ac:spMkLst>
            <pc:docMk/>
            <pc:sldMk cId="1243640339" sldId="362"/>
            <ac:spMk id="87" creationId="{58980033-8C55-3C75-F342-D17196D6B9F5}"/>
          </ac:spMkLst>
        </pc:spChg>
        <pc:spChg chg="mod topLvl">
          <ac:chgData name="Camilo Andres Cruz Nieves" userId="805f5cee-8486-451c-9380-e40e0724fd60" providerId="ADAL" clId="{618F83E0-6F19-4B95-840C-D59976E10BA8}" dt="2023-11-19T21:53:33.377" v="300" actId="164"/>
          <ac:spMkLst>
            <pc:docMk/>
            <pc:sldMk cId="1243640339" sldId="362"/>
            <ac:spMk id="88" creationId="{88CFD779-DE47-D544-32C3-DBAEB7257248}"/>
          </ac:spMkLst>
        </pc:spChg>
        <pc:spChg chg="del mod topLvl">
          <ac:chgData name="Camilo Andres Cruz Nieves" userId="805f5cee-8486-451c-9380-e40e0724fd60" providerId="ADAL" clId="{618F83E0-6F19-4B95-840C-D59976E10BA8}" dt="2023-11-19T21:53:07.980" v="289" actId="478"/>
          <ac:spMkLst>
            <pc:docMk/>
            <pc:sldMk cId="1243640339" sldId="362"/>
            <ac:spMk id="89" creationId="{67B38F93-C520-2A1F-204B-E04116AC97A2}"/>
          </ac:spMkLst>
        </pc:spChg>
        <pc:spChg chg="del mod topLvl">
          <ac:chgData name="Camilo Andres Cruz Nieves" userId="805f5cee-8486-451c-9380-e40e0724fd60" providerId="ADAL" clId="{618F83E0-6F19-4B95-840C-D59976E10BA8}" dt="2023-11-19T21:53:07.980" v="289" actId="478"/>
          <ac:spMkLst>
            <pc:docMk/>
            <pc:sldMk cId="1243640339" sldId="362"/>
            <ac:spMk id="90" creationId="{28B8EE45-432A-C110-CAB6-24F745F94823}"/>
          </ac:spMkLst>
        </pc:spChg>
        <pc:spChg chg="del mod topLvl">
          <ac:chgData name="Camilo Andres Cruz Nieves" userId="805f5cee-8486-451c-9380-e40e0724fd60" providerId="ADAL" clId="{618F83E0-6F19-4B95-840C-D59976E10BA8}" dt="2023-11-19T21:53:07.980" v="289" actId="478"/>
          <ac:spMkLst>
            <pc:docMk/>
            <pc:sldMk cId="1243640339" sldId="362"/>
            <ac:spMk id="91" creationId="{5F11DFA5-916B-8015-20D1-ECBB6E62CFDF}"/>
          </ac:spMkLst>
        </pc:spChg>
        <pc:spChg chg="del mod topLvl">
          <ac:chgData name="Camilo Andres Cruz Nieves" userId="805f5cee-8486-451c-9380-e40e0724fd60" providerId="ADAL" clId="{618F83E0-6F19-4B95-840C-D59976E10BA8}" dt="2023-11-19T21:53:07.980" v="289" actId="478"/>
          <ac:spMkLst>
            <pc:docMk/>
            <pc:sldMk cId="1243640339" sldId="362"/>
            <ac:spMk id="92" creationId="{83E3179C-753B-3D84-4F58-FCEA38B868A9}"/>
          </ac:spMkLst>
        </pc:spChg>
        <pc:spChg chg="del mod topLvl">
          <ac:chgData name="Camilo Andres Cruz Nieves" userId="805f5cee-8486-451c-9380-e40e0724fd60" providerId="ADAL" clId="{618F83E0-6F19-4B95-840C-D59976E10BA8}" dt="2023-11-19T21:53:07.980" v="289" actId="478"/>
          <ac:spMkLst>
            <pc:docMk/>
            <pc:sldMk cId="1243640339" sldId="362"/>
            <ac:spMk id="93" creationId="{E5FCC2DD-E5FA-1F38-05C4-26763855E24A}"/>
          </ac:spMkLst>
        </pc:spChg>
        <pc:spChg chg="del mod topLvl">
          <ac:chgData name="Camilo Andres Cruz Nieves" userId="805f5cee-8486-451c-9380-e40e0724fd60" providerId="ADAL" clId="{618F83E0-6F19-4B95-840C-D59976E10BA8}" dt="2023-11-19T21:53:07.980" v="289" actId="478"/>
          <ac:spMkLst>
            <pc:docMk/>
            <pc:sldMk cId="1243640339" sldId="362"/>
            <ac:spMk id="94" creationId="{EF0AB4E9-FE90-93AC-9A07-47547E887C58}"/>
          </ac:spMkLst>
        </pc:spChg>
        <pc:spChg chg="mod topLvl">
          <ac:chgData name="Camilo Andres Cruz Nieves" userId="805f5cee-8486-451c-9380-e40e0724fd60" providerId="ADAL" clId="{618F83E0-6F19-4B95-840C-D59976E10BA8}" dt="2023-11-19T21:53:33.377" v="300" actId="164"/>
          <ac:spMkLst>
            <pc:docMk/>
            <pc:sldMk cId="1243640339" sldId="362"/>
            <ac:spMk id="95" creationId="{4A7D6C16-8566-CF94-472F-130E5925C24F}"/>
          </ac:spMkLst>
        </pc:spChg>
        <pc:spChg chg="mod topLvl">
          <ac:chgData name="Camilo Andres Cruz Nieves" userId="805f5cee-8486-451c-9380-e40e0724fd60" providerId="ADAL" clId="{618F83E0-6F19-4B95-840C-D59976E10BA8}" dt="2023-11-19T21:53:33.377" v="300" actId="164"/>
          <ac:spMkLst>
            <pc:docMk/>
            <pc:sldMk cId="1243640339" sldId="362"/>
            <ac:spMk id="96" creationId="{A8633308-99E8-A794-F969-62AF2408F62D}"/>
          </ac:spMkLst>
        </pc:spChg>
        <pc:spChg chg="mod topLvl">
          <ac:chgData name="Camilo Andres Cruz Nieves" userId="805f5cee-8486-451c-9380-e40e0724fd60" providerId="ADAL" clId="{618F83E0-6F19-4B95-840C-D59976E10BA8}" dt="2023-11-19T21:53:33.377" v="300" actId="164"/>
          <ac:spMkLst>
            <pc:docMk/>
            <pc:sldMk cId="1243640339" sldId="362"/>
            <ac:spMk id="97" creationId="{9B271E0D-2C3E-EEE2-8CF9-D4CF61D17240}"/>
          </ac:spMkLst>
        </pc:spChg>
        <pc:spChg chg="del mod topLvl">
          <ac:chgData name="Camilo Andres Cruz Nieves" userId="805f5cee-8486-451c-9380-e40e0724fd60" providerId="ADAL" clId="{618F83E0-6F19-4B95-840C-D59976E10BA8}" dt="2023-11-19T21:53:07.980" v="289" actId="478"/>
          <ac:spMkLst>
            <pc:docMk/>
            <pc:sldMk cId="1243640339" sldId="362"/>
            <ac:spMk id="98" creationId="{E912A709-5042-C350-5B51-CACDDF87AC66}"/>
          </ac:spMkLst>
        </pc:spChg>
        <pc:spChg chg="del mod topLvl">
          <ac:chgData name="Camilo Andres Cruz Nieves" userId="805f5cee-8486-451c-9380-e40e0724fd60" providerId="ADAL" clId="{618F83E0-6F19-4B95-840C-D59976E10BA8}" dt="2023-11-19T21:53:07.980" v="289" actId="478"/>
          <ac:spMkLst>
            <pc:docMk/>
            <pc:sldMk cId="1243640339" sldId="362"/>
            <ac:spMk id="99" creationId="{EACFAAD3-3CE1-2CEE-938D-31CA57272298}"/>
          </ac:spMkLst>
        </pc:spChg>
        <pc:spChg chg="del mod topLvl">
          <ac:chgData name="Camilo Andres Cruz Nieves" userId="805f5cee-8486-451c-9380-e40e0724fd60" providerId="ADAL" clId="{618F83E0-6F19-4B95-840C-D59976E10BA8}" dt="2023-11-19T21:53:07.980" v="289" actId="478"/>
          <ac:spMkLst>
            <pc:docMk/>
            <pc:sldMk cId="1243640339" sldId="362"/>
            <ac:spMk id="100" creationId="{1BF79586-9F71-0EFD-B0C7-56E85C424423}"/>
          </ac:spMkLst>
        </pc:spChg>
        <pc:spChg chg="del mod topLvl">
          <ac:chgData name="Camilo Andres Cruz Nieves" userId="805f5cee-8486-451c-9380-e40e0724fd60" providerId="ADAL" clId="{618F83E0-6F19-4B95-840C-D59976E10BA8}" dt="2023-11-19T21:53:07.980" v="289" actId="478"/>
          <ac:spMkLst>
            <pc:docMk/>
            <pc:sldMk cId="1243640339" sldId="362"/>
            <ac:spMk id="101" creationId="{BA11D79C-8580-470F-340A-D5BFC02088C8}"/>
          </ac:spMkLst>
        </pc:spChg>
        <pc:spChg chg="del mod topLvl">
          <ac:chgData name="Camilo Andres Cruz Nieves" userId="805f5cee-8486-451c-9380-e40e0724fd60" providerId="ADAL" clId="{618F83E0-6F19-4B95-840C-D59976E10BA8}" dt="2023-11-19T21:53:07.980" v="289" actId="478"/>
          <ac:spMkLst>
            <pc:docMk/>
            <pc:sldMk cId="1243640339" sldId="362"/>
            <ac:spMk id="102" creationId="{D7B30977-C75A-CE03-830F-0196BF620F37}"/>
          </ac:spMkLst>
        </pc:spChg>
        <pc:spChg chg="del mod topLvl">
          <ac:chgData name="Camilo Andres Cruz Nieves" userId="805f5cee-8486-451c-9380-e40e0724fd60" providerId="ADAL" clId="{618F83E0-6F19-4B95-840C-D59976E10BA8}" dt="2023-11-19T21:53:07.980" v="289" actId="478"/>
          <ac:spMkLst>
            <pc:docMk/>
            <pc:sldMk cId="1243640339" sldId="362"/>
            <ac:spMk id="103" creationId="{41D9CE7C-FF0A-60E1-A4CE-AE283D803108}"/>
          </ac:spMkLst>
        </pc:spChg>
        <pc:spChg chg="del mod topLvl">
          <ac:chgData name="Camilo Andres Cruz Nieves" userId="805f5cee-8486-451c-9380-e40e0724fd60" providerId="ADAL" clId="{618F83E0-6F19-4B95-840C-D59976E10BA8}" dt="2023-11-19T21:53:07.980" v="289" actId="478"/>
          <ac:spMkLst>
            <pc:docMk/>
            <pc:sldMk cId="1243640339" sldId="362"/>
            <ac:spMk id="104" creationId="{A4C223BF-165A-0617-29CA-F5372B7B3561}"/>
          </ac:spMkLst>
        </pc:spChg>
        <pc:spChg chg="mod topLvl">
          <ac:chgData name="Camilo Andres Cruz Nieves" userId="805f5cee-8486-451c-9380-e40e0724fd60" providerId="ADAL" clId="{618F83E0-6F19-4B95-840C-D59976E10BA8}" dt="2023-11-19T21:53:33.377" v="300" actId="164"/>
          <ac:spMkLst>
            <pc:docMk/>
            <pc:sldMk cId="1243640339" sldId="362"/>
            <ac:spMk id="105" creationId="{0E953482-53FA-6737-520A-72AF08CE52CC}"/>
          </ac:spMkLst>
        </pc:spChg>
        <pc:spChg chg="del mod topLvl">
          <ac:chgData name="Camilo Andres Cruz Nieves" userId="805f5cee-8486-451c-9380-e40e0724fd60" providerId="ADAL" clId="{618F83E0-6F19-4B95-840C-D59976E10BA8}" dt="2023-11-19T21:53:07.980" v="289" actId="478"/>
          <ac:spMkLst>
            <pc:docMk/>
            <pc:sldMk cId="1243640339" sldId="362"/>
            <ac:spMk id="106" creationId="{8BE900A3-1AB6-F575-0ECA-C4E72B539E95}"/>
          </ac:spMkLst>
        </pc:spChg>
        <pc:spChg chg="mod topLvl">
          <ac:chgData name="Camilo Andres Cruz Nieves" userId="805f5cee-8486-451c-9380-e40e0724fd60" providerId="ADAL" clId="{618F83E0-6F19-4B95-840C-D59976E10BA8}" dt="2023-11-19T21:53:33.377" v="300" actId="164"/>
          <ac:spMkLst>
            <pc:docMk/>
            <pc:sldMk cId="1243640339" sldId="362"/>
            <ac:spMk id="107" creationId="{23970BAD-FCA0-FE97-1A1D-507DE882D55E}"/>
          </ac:spMkLst>
        </pc:spChg>
        <pc:spChg chg="del mod topLvl">
          <ac:chgData name="Camilo Andres Cruz Nieves" userId="805f5cee-8486-451c-9380-e40e0724fd60" providerId="ADAL" clId="{618F83E0-6F19-4B95-840C-D59976E10BA8}" dt="2023-11-19T21:53:07.980" v="289" actId="478"/>
          <ac:spMkLst>
            <pc:docMk/>
            <pc:sldMk cId="1243640339" sldId="362"/>
            <ac:spMk id="108" creationId="{A7D0232E-2F4F-D4FD-CF1D-1D33264D9358}"/>
          </ac:spMkLst>
        </pc:spChg>
        <pc:spChg chg="del mod topLvl">
          <ac:chgData name="Camilo Andres Cruz Nieves" userId="805f5cee-8486-451c-9380-e40e0724fd60" providerId="ADAL" clId="{618F83E0-6F19-4B95-840C-D59976E10BA8}" dt="2023-11-19T21:53:07.980" v="289" actId="478"/>
          <ac:spMkLst>
            <pc:docMk/>
            <pc:sldMk cId="1243640339" sldId="362"/>
            <ac:spMk id="109" creationId="{BE47DB97-7234-15AA-CAFD-7730BABFAA61}"/>
          </ac:spMkLst>
        </pc:spChg>
        <pc:spChg chg="del mod topLvl">
          <ac:chgData name="Camilo Andres Cruz Nieves" userId="805f5cee-8486-451c-9380-e40e0724fd60" providerId="ADAL" clId="{618F83E0-6F19-4B95-840C-D59976E10BA8}" dt="2023-11-19T21:53:07.980" v="289" actId="478"/>
          <ac:spMkLst>
            <pc:docMk/>
            <pc:sldMk cId="1243640339" sldId="362"/>
            <ac:spMk id="110" creationId="{D80F4DED-A059-8F57-E987-1859FA417BCF}"/>
          </ac:spMkLst>
        </pc:spChg>
        <pc:spChg chg="del mod topLvl">
          <ac:chgData name="Camilo Andres Cruz Nieves" userId="805f5cee-8486-451c-9380-e40e0724fd60" providerId="ADAL" clId="{618F83E0-6F19-4B95-840C-D59976E10BA8}" dt="2023-11-19T21:53:07.980" v="289" actId="478"/>
          <ac:spMkLst>
            <pc:docMk/>
            <pc:sldMk cId="1243640339" sldId="362"/>
            <ac:spMk id="111" creationId="{0A7051E0-8CF4-D95B-6C05-4369225DFD07}"/>
          </ac:spMkLst>
        </pc:spChg>
        <pc:spChg chg="del mod topLvl">
          <ac:chgData name="Camilo Andres Cruz Nieves" userId="805f5cee-8486-451c-9380-e40e0724fd60" providerId="ADAL" clId="{618F83E0-6F19-4B95-840C-D59976E10BA8}" dt="2023-11-19T21:53:07.980" v="289" actId="478"/>
          <ac:spMkLst>
            <pc:docMk/>
            <pc:sldMk cId="1243640339" sldId="362"/>
            <ac:spMk id="112" creationId="{A7D15EC4-90AD-2FAC-08E9-0106A5B5FABF}"/>
          </ac:spMkLst>
        </pc:spChg>
        <pc:spChg chg="del mod topLvl">
          <ac:chgData name="Camilo Andres Cruz Nieves" userId="805f5cee-8486-451c-9380-e40e0724fd60" providerId="ADAL" clId="{618F83E0-6F19-4B95-840C-D59976E10BA8}" dt="2023-11-19T21:53:07.980" v="289" actId="478"/>
          <ac:spMkLst>
            <pc:docMk/>
            <pc:sldMk cId="1243640339" sldId="362"/>
            <ac:spMk id="113" creationId="{91D513CB-44FC-4959-B094-F8A4C52A8FF4}"/>
          </ac:spMkLst>
        </pc:spChg>
        <pc:spChg chg="del mod topLvl">
          <ac:chgData name="Camilo Andres Cruz Nieves" userId="805f5cee-8486-451c-9380-e40e0724fd60" providerId="ADAL" clId="{618F83E0-6F19-4B95-840C-D59976E10BA8}" dt="2023-11-19T21:53:07.980" v="289" actId="478"/>
          <ac:spMkLst>
            <pc:docMk/>
            <pc:sldMk cId="1243640339" sldId="362"/>
            <ac:spMk id="114" creationId="{AC91C2A7-D370-CF9D-786A-A656D265E62A}"/>
          </ac:spMkLst>
        </pc:spChg>
        <pc:spChg chg="del mod topLvl">
          <ac:chgData name="Camilo Andres Cruz Nieves" userId="805f5cee-8486-451c-9380-e40e0724fd60" providerId="ADAL" clId="{618F83E0-6F19-4B95-840C-D59976E10BA8}" dt="2023-11-19T21:53:07.980" v="289" actId="478"/>
          <ac:spMkLst>
            <pc:docMk/>
            <pc:sldMk cId="1243640339" sldId="362"/>
            <ac:spMk id="115" creationId="{F00244FB-3513-207D-59E7-249E98F76871}"/>
          </ac:spMkLst>
        </pc:spChg>
        <pc:spChg chg="del mod topLvl">
          <ac:chgData name="Camilo Andres Cruz Nieves" userId="805f5cee-8486-451c-9380-e40e0724fd60" providerId="ADAL" clId="{618F83E0-6F19-4B95-840C-D59976E10BA8}" dt="2023-11-19T21:53:28.029" v="299" actId="478"/>
          <ac:spMkLst>
            <pc:docMk/>
            <pc:sldMk cId="1243640339" sldId="362"/>
            <ac:spMk id="116" creationId="{0BE66F97-D50E-528E-58CC-C71D316F9D48}"/>
          </ac:spMkLst>
        </pc:spChg>
        <pc:spChg chg="mod topLvl">
          <ac:chgData name="Camilo Andres Cruz Nieves" userId="805f5cee-8486-451c-9380-e40e0724fd60" providerId="ADAL" clId="{618F83E0-6F19-4B95-840C-D59976E10BA8}" dt="2023-11-19T21:53:33.377" v="300" actId="164"/>
          <ac:spMkLst>
            <pc:docMk/>
            <pc:sldMk cId="1243640339" sldId="362"/>
            <ac:spMk id="117" creationId="{104741AE-A88C-F133-BF4D-AA815F76F157}"/>
          </ac:spMkLst>
        </pc:spChg>
        <pc:spChg chg="del mod topLvl">
          <ac:chgData name="Camilo Andres Cruz Nieves" userId="805f5cee-8486-451c-9380-e40e0724fd60" providerId="ADAL" clId="{618F83E0-6F19-4B95-840C-D59976E10BA8}" dt="2023-11-19T21:53:07.980" v="289" actId="478"/>
          <ac:spMkLst>
            <pc:docMk/>
            <pc:sldMk cId="1243640339" sldId="362"/>
            <ac:spMk id="118" creationId="{04766267-0D46-775C-D2D8-CCC0B7740C8B}"/>
          </ac:spMkLst>
        </pc:spChg>
        <pc:spChg chg="del mod topLvl">
          <ac:chgData name="Camilo Andres Cruz Nieves" userId="805f5cee-8486-451c-9380-e40e0724fd60" providerId="ADAL" clId="{618F83E0-6F19-4B95-840C-D59976E10BA8}" dt="2023-11-19T21:53:07.980" v="289" actId="478"/>
          <ac:spMkLst>
            <pc:docMk/>
            <pc:sldMk cId="1243640339" sldId="362"/>
            <ac:spMk id="119" creationId="{E61E9411-A310-79C4-5FC9-717FDE0CAAC1}"/>
          </ac:spMkLst>
        </pc:spChg>
        <pc:spChg chg="del mod topLvl">
          <ac:chgData name="Camilo Andres Cruz Nieves" userId="805f5cee-8486-451c-9380-e40e0724fd60" providerId="ADAL" clId="{618F83E0-6F19-4B95-840C-D59976E10BA8}" dt="2023-11-19T21:53:07.980" v="289" actId="478"/>
          <ac:spMkLst>
            <pc:docMk/>
            <pc:sldMk cId="1243640339" sldId="362"/>
            <ac:spMk id="120" creationId="{D5D6C5CB-96E9-4DB7-5A05-EB2FF3C33D5A}"/>
          </ac:spMkLst>
        </pc:spChg>
        <pc:spChg chg="del mod topLvl">
          <ac:chgData name="Camilo Andres Cruz Nieves" userId="805f5cee-8486-451c-9380-e40e0724fd60" providerId="ADAL" clId="{618F83E0-6F19-4B95-840C-D59976E10BA8}" dt="2023-11-19T21:53:07.980" v="289" actId="478"/>
          <ac:spMkLst>
            <pc:docMk/>
            <pc:sldMk cId="1243640339" sldId="362"/>
            <ac:spMk id="121" creationId="{9A539FD3-4B22-2E75-B13F-1CCFF4909C34}"/>
          </ac:spMkLst>
        </pc:spChg>
        <pc:spChg chg="del mod topLvl">
          <ac:chgData name="Camilo Andres Cruz Nieves" userId="805f5cee-8486-451c-9380-e40e0724fd60" providerId="ADAL" clId="{618F83E0-6F19-4B95-840C-D59976E10BA8}" dt="2023-11-19T21:53:07.980" v="289" actId="478"/>
          <ac:spMkLst>
            <pc:docMk/>
            <pc:sldMk cId="1243640339" sldId="362"/>
            <ac:spMk id="122" creationId="{60BEC92B-B0F3-042B-AC76-1073FB02FF09}"/>
          </ac:spMkLst>
        </pc:spChg>
        <pc:spChg chg="del mod topLvl">
          <ac:chgData name="Camilo Andres Cruz Nieves" userId="805f5cee-8486-451c-9380-e40e0724fd60" providerId="ADAL" clId="{618F83E0-6F19-4B95-840C-D59976E10BA8}" dt="2023-11-19T21:53:07.980" v="289" actId="478"/>
          <ac:spMkLst>
            <pc:docMk/>
            <pc:sldMk cId="1243640339" sldId="362"/>
            <ac:spMk id="123" creationId="{93F18E06-CE7F-C5CC-AFF5-16E865D29FE0}"/>
          </ac:spMkLst>
        </pc:spChg>
        <pc:spChg chg="del mod topLvl">
          <ac:chgData name="Camilo Andres Cruz Nieves" userId="805f5cee-8486-451c-9380-e40e0724fd60" providerId="ADAL" clId="{618F83E0-6F19-4B95-840C-D59976E10BA8}" dt="2023-11-19T21:53:07.980" v="289" actId="478"/>
          <ac:spMkLst>
            <pc:docMk/>
            <pc:sldMk cId="1243640339" sldId="362"/>
            <ac:spMk id="124" creationId="{FC9E4E02-05C5-1522-FCC8-9342C7789738}"/>
          </ac:spMkLst>
        </pc:spChg>
        <pc:spChg chg="del mod topLvl">
          <ac:chgData name="Camilo Andres Cruz Nieves" userId="805f5cee-8486-451c-9380-e40e0724fd60" providerId="ADAL" clId="{618F83E0-6F19-4B95-840C-D59976E10BA8}" dt="2023-11-19T21:53:07.980" v="289" actId="478"/>
          <ac:spMkLst>
            <pc:docMk/>
            <pc:sldMk cId="1243640339" sldId="362"/>
            <ac:spMk id="125" creationId="{8CE4D4AA-71A1-F9EB-7CDE-E318C26265A6}"/>
          </ac:spMkLst>
        </pc:spChg>
        <pc:spChg chg="del mod topLvl">
          <ac:chgData name="Camilo Andres Cruz Nieves" userId="805f5cee-8486-451c-9380-e40e0724fd60" providerId="ADAL" clId="{618F83E0-6F19-4B95-840C-D59976E10BA8}" dt="2023-11-19T21:53:07.980" v="289" actId="478"/>
          <ac:spMkLst>
            <pc:docMk/>
            <pc:sldMk cId="1243640339" sldId="362"/>
            <ac:spMk id="126" creationId="{21D6DF4B-0283-DC29-EAFB-7FDB6533C984}"/>
          </ac:spMkLst>
        </pc:spChg>
        <pc:spChg chg="del mod topLvl">
          <ac:chgData name="Camilo Andres Cruz Nieves" userId="805f5cee-8486-451c-9380-e40e0724fd60" providerId="ADAL" clId="{618F83E0-6F19-4B95-840C-D59976E10BA8}" dt="2023-11-19T21:53:07.980" v="289" actId="478"/>
          <ac:spMkLst>
            <pc:docMk/>
            <pc:sldMk cId="1243640339" sldId="362"/>
            <ac:spMk id="127" creationId="{6F2556AC-3439-6374-1D89-E60B8EC1C89C}"/>
          </ac:spMkLst>
        </pc:spChg>
        <pc:spChg chg="del mod topLvl">
          <ac:chgData name="Camilo Andres Cruz Nieves" userId="805f5cee-8486-451c-9380-e40e0724fd60" providerId="ADAL" clId="{618F83E0-6F19-4B95-840C-D59976E10BA8}" dt="2023-11-19T21:53:07.980" v="289" actId="478"/>
          <ac:spMkLst>
            <pc:docMk/>
            <pc:sldMk cId="1243640339" sldId="362"/>
            <ac:spMk id="128" creationId="{DB3BC888-B2F7-E4B1-D9AA-DC94CF589782}"/>
          </ac:spMkLst>
        </pc:spChg>
        <pc:spChg chg="del mod topLvl">
          <ac:chgData name="Camilo Andres Cruz Nieves" userId="805f5cee-8486-451c-9380-e40e0724fd60" providerId="ADAL" clId="{618F83E0-6F19-4B95-840C-D59976E10BA8}" dt="2023-11-19T21:53:07.980" v="289" actId="478"/>
          <ac:spMkLst>
            <pc:docMk/>
            <pc:sldMk cId="1243640339" sldId="362"/>
            <ac:spMk id="129" creationId="{00A9011D-44E6-2CB4-4424-8B471ED6E6D2}"/>
          </ac:spMkLst>
        </pc:spChg>
        <pc:spChg chg="del mod topLvl">
          <ac:chgData name="Camilo Andres Cruz Nieves" userId="805f5cee-8486-451c-9380-e40e0724fd60" providerId="ADAL" clId="{618F83E0-6F19-4B95-840C-D59976E10BA8}" dt="2023-11-19T21:53:07.980" v="289" actId="478"/>
          <ac:spMkLst>
            <pc:docMk/>
            <pc:sldMk cId="1243640339" sldId="362"/>
            <ac:spMk id="130" creationId="{71B6F2D3-F03D-8EDF-55DE-FF7BB92F64DE}"/>
          </ac:spMkLst>
        </pc:spChg>
        <pc:spChg chg="del mod topLvl">
          <ac:chgData name="Camilo Andres Cruz Nieves" userId="805f5cee-8486-451c-9380-e40e0724fd60" providerId="ADAL" clId="{618F83E0-6F19-4B95-840C-D59976E10BA8}" dt="2023-11-19T21:53:14.277" v="291" actId="478"/>
          <ac:spMkLst>
            <pc:docMk/>
            <pc:sldMk cId="1243640339" sldId="362"/>
            <ac:spMk id="131" creationId="{2BCAAF50-A969-EBA2-0FF2-47037E533217}"/>
          </ac:spMkLst>
        </pc:spChg>
        <pc:spChg chg="mod topLvl">
          <ac:chgData name="Camilo Andres Cruz Nieves" userId="805f5cee-8486-451c-9380-e40e0724fd60" providerId="ADAL" clId="{618F83E0-6F19-4B95-840C-D59976E10BA8}" dt="2023-11-19T21:53:33.377" v="300" actId="164"/>
          <ac:spMkLst>
            <pc:docMk/>
            <pc:sldMk cId="1243640339" sldId="362"/>
            <ac:spMk id="132" creationId="{A21F8371-FCC8-D562-2091-633D9C16E4EE}"/>
          </ac:spMkLst>
        </pc:spChg>
        <pc:spChg chg="mod topLvl">
          <ac:chgData name="Camilo Andres Cruz Nieves" userId="805f5cee-8486-451c-9380-e40e0724fd60" providerId="ADAL" clId="{618F83E0-6F19-4B95-840C-D59976E10BA8}" dt="2023-11-19T21:53:33.377" v="300" actId="164"/>
          <ac:spMkLst>
            <pc:docMk/>
            <pc:sldMk cId="1243640339" sldId="362"/>
            <ac:spMk id="133" creationId="{2FE426ED-B1B9-91E4-9EE9-574DE9CCDBF6}"/>
          </ac:spMkLst>
        </pc:spChg>
        <pc:spChg chg="mod topLvl">
          <ac:chgData name="Camilo Andres Cruz Nieves" userId="805f5cee-8486-451c-9380-e40e0724fd60" providerId="ADAL" clId="{618F83E0-6F19-4B95-840C-D59976E10BA8}" dt="2023-11-19T21:53:33.377" v="300" actId="164"/>
          <ac:spMkLst>
            <pc:docMk/>
            <pc:sldMk cId="1243640339" sldId="362"/>
            <ac:spMk id="134" creationId="{3B5123C0-7055-2EB8-95D5-053F714D4812}"/>
          </ac:spMkLst>
        </pc:spChg>
        <pc:spChg chg="del mod topLvl">
          <ac:chgData name="Camilo Andres Cruz Nieves" userId="805f5cee-8486-451c-9380-e40e0724fd60" providerId="ADAL" clId="{618F83E0-6F19-4B95-840C-D59976E10BA8}" dt="2023-11-19T21:53:07.980" v="289" actId="478"/>
          <ac:spMkLst>
            <pc:docMk/>
            <pc:sldMk cId="1243640339" sldId="362"/>
            <ac:spMk id="135" creationId="{313D1A07-64A7-9E25-F7CB-3A2E8847BCC7}"/>
          </ac:spMkLst>
        </pc:spChg>
        <pc:spChg chg="mod topLvl">
          <ac:chgData name="Camilo Andres Cruz Nieves" userId="805f5cee-8486-451c-9380-e40e0724fd60" providerId="ADAL" clId="{618F83E0-6F19-4B95-840C-D59976E10BA8}" dt="2023-11-19T21:53:33.377" v="300" actId="164"/>
          <ac:spMkLst>
            <pc:docMk/>
            <pc:sldMk cId="1243640339" sldId="362"/>
            <ac:spMk id="136" creationId="{EA07B7DE-38C3-B267-C3FD-721FEA0054F2}"/>
          </ac:spMkLst>
        </pc:spChg>
        <pc:spChg chg="del mod topLvl">
          <ac:chgData name="Camilo Andres Cruz Nieves" userId="805f5cee-8486-451c-9380-e40e0724fd60" providerId="ADAL" clId="{618F83E0-6F19-4B95-840C-D59976E10BA8}" dt="2023-11-19T21:53:07.980" v="289" actId="478"/>
          <ac:spMkLst>
            <pc:docMk/>
            <pc:sldMk cId="1243640339" sldId="362"/>
            <ac:spMk id="137" creationId="{11C9B39B-9CC6-EE58-9B97-392D33C44329}"/>
          </ac:spMkLst>
        </pc:spChg>
        <pc:spChg chg="del mod topLvl">
          <ac:chgData name="Camilo Andres Cruz Nieves" userId="805f5cee-8486-451c-9380-e40e0724fd60" providerId="ADAL" clId="{618F83E0-6F19-4B95-840C-D59976E10BA8}" dt="2023-11-19T21:53:07.980" v="289" actId="478"/>
          <ac:spMkLst>
            <pc:docMk/>
            <pc:sldMk cId="1243640339" sldId="362"/>
            <ac:spMk id="138" creationId="{16094E16-1A74-4AA5-17E8-69AD3857C9F0}"/>
          </ac:spMkLst>
        </pc:spChg>
        <pc:spChg chg="del mod topLvl">
          <ac:chgData name="Camilo Andres Cruz Nieves" userId="805f5cee-8486-451c-9380-e40e0724fd60" providerId="ADAL" clId="{618F83E0-6F19-4B95-840C-D59976E10BA8}" dt="2023-11-19T21:53:07.980" v="289" actId="478"/>
          <ac:spMkLst>
            <pc:docMk/>
            <pc:sldMk cId="1243640339" sldId="362"/>
            <ac:spMk id="139" creationId="{012B24BC-68EC-CF35-2AE1-ACAF1116DC8F}"/>
          </ac:spMkLst>
        </pc:spChg>
        <pc:spChg chg="del mod topLvl">
          <ac:chgData name="Camilo Andres Cruz Nieves" userId="805f5cee-8486-451c-9380-e40e0724fd60" providerId="ADAL" clId="{618F83E0-6F19-4B95-840C-D59976E10BA8}" dt="2023-11-19T21:53:07.980" v="289" actId="478"/>
          <ac:spMkLst>
            <pc:docMk/>
            <pc:sldMk cId="1243640339" sldId="362"/>
            <ac:spMk id="140" creationId="{C256C1F8-E070-AC1A-8977-8949389A405F}"/>
          </ac:spMkLst>
        </pc:spChg>
        <pc:spChg chg="del mod topLvl">
          <ac:chgData name="Camilo Andres Cruz Nieves" userId="805f5cee-8486-451c-9380-e40e0724fd60" providerId="ADAL" clId="{618F83E0-6F19-4B95-840C-D59976E10BA8}" dt="2023-11-19T21:53:07.980" v="289" actId="478"/>
          <ac:spMkLst>
            <pc:docMk/>
            <pc:sldMk cId="1243640339" sldId="362"/>
            <ac:spMk id="141" creationId="{D4F4327C-89B4-2D68-B129-31907B130583}"/>
          </ac:spMkLst>
        </pc:spChg>
        <pc:spChg chg="del mod topLvl">
          <ac:chgData name="Camilo Andres Cruz Nieves" userId="805f5cee-8486-451c-9380-e40e0724fd60" providerId="ADAL" clId="{618F83E0-6F19-4B95-840C-D59976E10BA8}" dt="2023-11-19T21:53:07.980" v="289" actId="478"/>
          <ac:spMkLst>
            <pc:docMk/>
            <pc:sldMk cId="1243640339" sldId="362"/>
            <ac:spMk id="142" creationId="{D3A2958C-F6B4-FB4B-E6EF-1E02C4991F2A}"/>
          </ac:spMkLst>
        </pc:spChg>
        <pc:spChg chg="del mod topLvl">
          <ac:chgData name="Camilo Andres Cruz Nieves" userId="805f5cee-8486-451c-9380-e40e0724fd60" providerId="ADAL" clId="{618F83E0-6F19-4B95-840C-D59976E10BA8}" dt="2023-11-19T21:53:07.980" v="289" actId="478"/>
          <ac:spMkLst>
            <pc:docMk/>
            <pc:sldMk cId="1243640339" sldId="362"/>
            <ac:spMk id="143" creationId="{7259946C-AA00-6C36-C3D3-B5A133BB3829}"/>
          </ac:spMkLst>
        </pc:spChg>
        <pc:spChg chg="del mod topLvl">
          <ac:chgData name="Camilo Andres Cruz Nieves" userId="805f5cee-8486-451c-9380-e40e0724fd60" providerId="ADAL" clId="{618F83E0-6F19-4B95-840C-D59976E10BA8}" dt="2023-11-19T21:53:07.980" v="289" actId="478"/>
          <ac:spMkLst>
            <pc:docMk/>
            <pc:sldMk cId="1243640339" sldId="362"/>
            <ac:spMk id="144" creationId="{A8387677-5146-0AE1-7CD4-E7DBC1F5D39A}"/>
          </ac:spMkLst>
        </pc:spChg>
        <pc:spChg chg="del mod topLvl">
          <ac:chgData name="Camilo Andres Cruz Nieves" userId="805f5cee-8486-451c-9380-e40e0724fd60" providerId="ADAL" clId="{618F83E0-6F19-4B95-840C-D59976E10BA8}" dt="2023-11-19T21:53:07.980" v="289" actId="478"/>
          <ac:spMkLst>
            <pc:docMk/>
            <pc:sldMk cId="1243640339" sldId="362"/>
            <ac:spMk id="145" creationId="{B04D997D-2579-7B8E-ADE1-057ADA8F62E7}"/>
          </ac:spMkLst>
        </pc:spChg>
        <pc:spChg chg="del mod topLvl">
          <ac:chgData name="Camilo Andres Cruz Nieves" userId="805f5cee-8486-451c-9380-e40e0724fd60" providerId="ADAL" clId="{618F83E0-6F19-4B95-840C-D59976E10BA8}" dt="2023-11-19T21:53:07.980" v="289" actId="478"/>
          <ac:spMkLst>
            <pc:docMk/>
            <pc:sldMk cId="1243640339" sldId="362"/>
            <ac:spMk id="146" creationId="{839DE912-CDD0-7DF5-84EA-124EA3DC74C3}"/>
          </ac:spMkLst>
        </pc:spChg>
        <pc:spChg chg="del mod topLvl">
          <ac:chgData name="Camilo Andres Cruz Nieves" userId="805f5cee-8486-451c-9380-e40e0724fd60" providerId="ADAL" clId="{618F83E0-6F19-4B95-840C-D59976E10BA8}" dt="2023-11-19T21:53:07.980" v="289" actId="478"/>
          <ac:spMkLst>
            <pc:docMk/>
            <pc:sldMk cId="1243640339" sldId="362"/>
            <ac:spMk id="147" creationId="{3E3DFB27-5963-5114-E91C-1A6E510142E2}"/>
          </ac:spMkLst>
        </pc:spChg>
        <pc:spChg chg="del mod topLvl">
          <ac:chgData name="Camilo Andres Cruz Nieves" userId="805f5cee-8486-451c-9380-e40e0724fd60" providerId="ADAL" clId="{618F83E0-6F19-4B95-840C-D59976E10BA8}" dt="2023-11-19T21:53:07.980" v="289" actId="478"/>
          <ac:spMkLst>
            <pc:docMk/>
            <pc:sldMk cId="1243640339" sldId="362"/>
            <ac:spMk id="148" creationId="{608097F5-A84C-6CDD-65CB-64431D85415E}"/>
          </ac:spMkLst>
        </pc:spChg>
        <pc:spChg chg="del mod topLvl">
          <ac:chgData name="Camilo Andres Cruz Nieves" userId="805f5cee-8486-451c-9380-e40e0724fd60" providerId="ADAL" clId="{618F83E0-6F19-4B95-840C-D59976E10BA8}" dt="2023-11-19T21:53:07.980" v="289" actId="478"/>
          <ac:spMkLst>
            <pc:docMk/>
            <pc:sldMk cId="1243640339" sldId="362"/>
            <ac:spMk id="149" creationId="{E04F5FE8-F873-3E70-10AA-69D7CBFB30C2}"/>
          </ac:spMkLst>
        </pc:spChg>
        <pc:spChg chg="del mod topLvl">
          <ac:chgData name="Camilo Andres Cruz Nieves" userId="805f5cee-8486-451c-9380-e40e0724fd60" providerId="ADAL" clId="{618F83E0-6F19-4B95-840C-D59976E10BA8}" dt="2023-11-19T21:53:07.980" v="289" actId="478"/>
          <ac:spMkLst>
            <pc:docMk/>
            <pc:sldMk cId="1243640339" sldId="362"/>
            <ac:spMk id="150" creationId="{E633076E-0D37-B366-E902-7D26CEE580F2}"/>
          </ac:spMkLst>
        </pc:spChg>
        <pc:spChg chg="del mod topLvl">
          <ac:chgData name="Camilo Andres Cruz Nieves" userId="805f5cee-8486-451c-9380-e40e0724fd60" providerId="ADAL" clId="{618F83E0-6F19-4B95-840C-D59976E10BA8}" dt="2023-11-19T21:53:07.980" v="289" actId="478"/>
          <ac:spMkLst>
            <pc:docMk/>
            <pc:sldMk cId="1243640339" sldId="362"/>
            <ac:spMk id="151" creationId="{730BA464-E9A7-48D6-2215-54E15F517830}"/>
          </ac:spMkLst>
        </pc:spChg>
        <pc:spChg chg="del mod topLvl">
          <ac:chgData name="Camilo Andres Cruz Nieves" userId="805f5cee-8486-451c-9380-e40e0724fd60" providerId="ADAL" clId="{618F83E0-6F19-4B95-840C-D59976E10BA8}" dt="2023-11-19T21:53:07.980" v="289" actId="478"/>
          <ac:spMkLst>
            <pc:docMk/>
            <pc:sldMk cId="1243640339" sldId="362"/>
            <ac:spMk id="152" creationId="{929419CD-CC24-D8F9-F478-689150607B95}"/>
          </ac:spMkLst>
        </pc:spChg>
        <pc:spChg chg="del mod topLvl">
          <ac:chgData name="Camilo Andres Cruz Nieves" userId="805f5cee-8486-451c-9380-e40e0724fd60" providerId="ADAL" clId="{618F83E0-6F19-4B95-840C-D59976E10BA8}" dt="2023-11-19T21:53:07.980" v="289" actId="478"/>
          <ac:spMkLst>
            <pc:docMk/>
            <pc:sldMk cId="1243640339" sldId="362"/>
            <ac:spMk id="153" creationId="{1D87849E-5906-07CC-60A3-21958E785C67}"/>
          </ac:spMkLst>
        </pc:spChg>
        <pc:spChg chg="del mod topLvl">
          <ac:chgData name="Camilo Andres Cruz Nieves" userId="805f5cee-8486-451c-9380-e40e0724fd60" providerId="ADAL" clId="{618F83E0-6F19-4B95-840C-D59976E10BA8}" dt="2023-11-19T21:53:07.980" v="289" actId="478"/>
          <ac:spMkLst>
            <pc:docMk/>
            <pc:sldMk cId="1243640339" sldId="362"/>
            <ac:spMk id="154" creationId="{D31F31AE-8BBF-9E37-8AA5-3460A1B970DF}"/>
          </ac:spMkLst>
        </pc:spChg>
        <pc:spChg chg="del mod topLvl">
          <ac:chgData name="Camilo Andres Cruz Nieves" userId="805f5cee-8486-451c-9380-e40e0724fd60" providerId="ADAL" clId="{618F83E0-6F19-4B95-840C-D59976E10BA8}" dt="2023-11-19T21:53:15.435" v="292" actId="478"/>
          <ac:spMkLst>
            <pc:docMk/>
            <pc:sldMk cId="1243640339" sldId="362"/>
            <ac:spMk id="155" creationId="{A69032BA-231A-E156-B79B-0F1A17D67AAB}"/>
          </ac:spMkLst>
        </pc:spChg>
        <pc:spChg chg="del mod topLvl">
          <ac:chgData name="Camilo Andres Cruz Nieves" userId="805f5cee-8486-451c-9380-e40e0724fd60" providerId="ADAL" clId="{618F83E0-6F19-4B95-840C-D59976E10BA8}" dt="2023-11-19T21:53:07.980" v="289" actId="478"/>
          <ac:spMkLst>
            <pc:docMk/>
            <pc:sldMk cId="1243640339" sldId="362"/>
            <ac:spMk id="156" creationId="{A264535C-3D2D-5A71-9642-CC90AB39988F}"/>
          </ac:spMkLst>
        </pc:spChg>
        <pc:spChg chg="del mod topLvl">
          <ac:chgData name="Camilo Andres Cruz Nieves" userId="805f5cee-8486-451c-9380-e40e0724fd60" providerId="ADAL" clId="{618F83E0-6F19-4B95-840C-D59976E10BA8}" dt="2023-11-19T21:53:07.980" v="289" actId="478"/>
          <ac:spMkLst>
            <pc:docMk/>
            <pc:sldMk cId="1243640339" sldId="362"/>
            <ac:spMk id="157" creationId="{84266D19-0DD1-61C8-4157-A9CDCAD3E88D}"/>
          </ac:spMkLst>
        </pc:spChg>
        <pc:spChg chg="del mod topLvl">
          <ac:chgData name="Camilo Andres Cruz Nieves" userId="805f5cee-8486-451c-9380-e40e0724fd60" providerId="ADAL" clId="{618F83E0-6F19-4B95-840C-D59976E10BA8}" dt="2023-11-19T21:53:07.980" v="289" actId="478"/>
          <ac:spMkLst>
            <pc:docMk/>
            <pc:sldMk cId="1243640339" sldId="362"/>
            <ac:spMk id="158" creationId="{F14D03E9-EBB9-106C-B179-8BDC91ED6BE8}"/>
          </ac:spMkLst>
        </pc:spChg>
        <pc:spChg chg="del mod topLvl">
          <ac:chgData name="Camilo Andres Cruz Nieves" userId="805f5cee-8486-451c-9380-e40e0724fd60" providerId="ADAL" clId="{618F83E0-6F19-4B95-840C-D59976E10BA8}" dt="2023-11-19T21:53:07.980" v="289" actId="478"/>
          <ac:spMkLst>
            <pc:docMk/>
            <pc:sldMk cId="1243640339" sldId="362"/>
            <ac:spMk id="159" creationId="{048AFAD0-1C9F-AD0A-469A-ACD8607DE759}"/>
          </ac:spMkLst>
        </pc:spChg>
        <pc:spChg chg="mod topLvl">
          <ac:chgData name="Camilo Andres Cruz Nieves" userId="805f5cee-8486-451c-9380-e40e0724fd60" providerId="ADAL" clId="{618F83E0-6F19-4B95-840C-D59976E10BA8}" dt="2023-11-19T21:53:33.377" v="300" actId="164"/>
          <ac:spMkLst>
            <pc:docMk/>
            <pc:sldMk cId="1243640339" sldId="362"/>
            <ac:spMk id="160" creationId="{AF227343-79AE-1A8D-E9FE-E0B1E3A4B72F}"/>
          </ac:spMkLst>
        </pc:spChg>
        <pc:spChg chg="del mod topLvl">
          <ac:chgData name="Camilo Andres Cruz Nieves" userId="805f5cee-8486-451c-9380-e40e0724fd60" providerId="ADAL" clId="{618F83E0-6F19-4B95-840C-D59976E10BA8}" dt="2023-11-19T21:53:07.980" v="289" actId="478"/>
          <ac:spMkLst>
            <pc:docMk/>
            <pc:sldMk cId="1243640339" sldId="362"/>
            <ac:spMk id="161" creationId="{CDEB46A7-DCB0-C2F4-F6BD-66AAB396246A}"/>
          </ac:spMkLst>
        </pc:spChg>
        <pc:spChg chg="del mod topLvl">
          <ac:chgData name="Camilo Andres Cruz Nieves" userId="805f5cee-8486-451c-9380-e40e0724fd60" providerId="ADAL" clId="{618F83E0-6F19-4B95-840C-D59976E10BA8}" dt="2023-11-19T21:53:07.980" v="289" actId="478"/>
          <ac:spMkLst>
            <pc:docMk/>
            <pc:sldMk cId="1243640339" sldId="362"/>
            <ac:spMk id="162" creationId="{8764442D-8138-1ADE-E3AD-C4FF38ADF2DF}"/>
          </ac:spMkLst>
        </pc:spChg>
        <pc:spChg chg="del mod topLvl">
          <ac:chgData name="Camilo Andres Cruz Nieves" userId="805f5cee-8486-451c-9380-e40e0724fd60" providerId="ADAL" clId="{618F83E0-6F19-4B95-840C-D59976E10BA8}" dt="2023-11-19T21:53:07.980" v="289" actId="478"/>
          <ac:spMkLst>
            <pc:docMk/>
            <pc:sldMk cId="1243640339" sldId="362"/>
            <ac:spMk id="163" creationId="{B6A0ADFE-F30D-A3F1-D004-A94AC7CB5D44}"/>
          </ac:spMkLst>
        </pc:spChg>
        <pc:spChg chg="del mod topLvl">
          <ac:chgData name="Camilo Andres Cruz Nieves" userId="805f5cee-8486-451c-9380-e40e0724fd60" providerId="ADAL" clId="{618F83E0-6F19-4B95-840C-D59976E10BA8}" dt="2023-11-19T21:53:07.980" v="289" actId="478"/>
          <ac:spMkLst>
            <pc:docMk/>
            <pc:sldMk cId="1243640339" sldId="362"/>
            <ac:spMk id="164" creationId="{286F76C0-681D-781C-6E64-C7EC69FB2A82}"/>
          </ac:spMkLst>
        </pc:spChg>
        <pc:spChg chg="del mod topLvl">
          <ac:chgData name="Camilo Andres Cruz Nieves" userId="805f5cee-8486-451c-9380-e40e0724fd60" providerId="ADAL" clId="{618F83E0-6F19-4B95-840C-D59976E10BA8}" dt="2023-11-19T21:53:07.980" v="289" actId="478"/>
          <ac:spMkLst>
            <pc:docMk/>
            <pc:sldMk cId="1243640339" sldId="362"/>
            <ac:spMk id="165" creationId="{65001B5E-1ECD-B3F7-4F75-317AC88E8FA0}"/>
          </ac:spMkLst>
        </pc:spChg>
        <pc:spChg chg="del mod topLvl">
          <ac:chgData name="Camilo Andres Cruz Nieves" userId="805f5cee-8486-451c-9380-e40e0724fd60" providerId="ADAL" clId="{618F83E0-6F19-4B95-840C-D59976E10BA8}" dt="2023-11-19T21:53:07.980" v="289" actId="478"/>
          <ac:spMkLst>
            <pc:docMk/>
            <pc:sldMk cId="1243640339" sldId="362"/>
            <ac:spMk id="166" creationId="{4DB31AF4-A3E5-4189-A7C6-E0734B5E785F}"/>
          </ac:spMkLst>
        </pc:spChg>
        <pc:spChg chg="del mod topLvl">
          <ac:chgData name="Camilo Andres Cruz Nieves" userId="805f5cee-8486-451c-9380-e40e0724fd60" providerId="ADAL" clId="{618F83E0-6F19-4B95-840C-D59976E10BA8}" dt="2023-11-19T21:53:07.980" v="289" actId="478"/>
          <ac:spMkLst>
            <pc:docMk/>
            <pc:sldMk cId="1243640339" sldId="362"/>
            <ac:spMk id="167" creationId="{D10C4955-32B0-E99A-3FB5-0C7CEDFAE570}"/>
          </ac:spMkLst>
        </pc:spChg>
        <pc:spChg chg="del mod topLvl">
          <ac:chgData name="Camilo Andres Cruz Nieves" userId="805f5cee-8486-451c-9380-e40e0724fd60" providerId="ADAL" clId="{618F83E0-6F19-4B95-840C-D59976E10BA8}" dt="2023-11-19T21:53:07.980" v="289" actId="478"/>
          <ac:spMkLst>
            <pc:docMk/>
            <pc:sldMk cId="1243640339" sldId="362"/>
            <ac:spMk id="168" creationId="{D1267BD9-C5C1-4040-9008-F2E13B0D47F2}"/>
          </ac:spMkLst>
        </pc:spChg>
        <pc:spChg chg="del mod topLvl">
          <ac:chgData name="Camilo Andres Cruz Nieves" userId="805f5cee-8486-451c-9380-e40e0724fd60" providerId="ADAL" clId="{618F83E0-6F19-4B95-840C-D59976E10BA8}" dt="2023-11-19T21:53:07.980" v="289" actId="478"/>
          <ac:spMkLst>
            <pc:docMk/>
            <pc:sldMk cId="1243640339" sldId="362"/>
            <ac:spMk id="169" creationId="{A6F301F5-C746-C390-46F0-5E4C7E23896A}"/>
          </ac:spMkLst>
        </pc:spChg>
        <pc:spChg chg="del mod topLvl">
          <ac:chgData name="Camilo Andres Cruz Nieves" userId="805f5cee-8486-451c-9380-e40e0724fd60" providerId="ADAL" clId="{618F83E0-6F19-4B95-840C-D59976E10BA8}" dt="2023-11-19T21:53:07.980" v="289" actId="478"/>
          <ac:spMkLst>
            <pc:docMk/>
            <pc:sldMk cId="1243640339" sldId="362"/>
            <ac:spMk id="170" creationId="{8D61325F-0938-6818-0C5D-02752D50886E}"/>
          </ac:spMkLst>
        </pc:spChg>
        <pc:spChg chg="del mod topLvl">
          <ac:chgData name="Camilo Andres Cruz Nieves" userId="805f5cee-8486-451c-9380-e40e0724fd60" providerId="ADAL" clId="{618F83E0-6F19-4B95-840C-D59976E10BA8}" dt="2023-11-19T21:53:07.980" v="289" actId="478"/>
          <ac:spMkLst>
            <pc:docMk/>
            <pc:sldMk cId="1243640339" sldId="362"/>
            <ac:spMk id="171" creationId="{1D97CE05-54C1-9124-D592-F9053B1FCF4C}"/>
          </ac:spMkLst>
        </pc:spChg>
        <pc:spChg chg="del mod topLvl">
          <ac:chgData name="Camilo Andres Cruz Nieves" userId="805f5cee-8486-451c-9380-e40e0724fd60" providerId="ADAL" clId="{618F83E0-6F19-4B95-840C-D59976E10BA8}" dt="2023-11-19T21:53:07.980" v="289" actId="478"/>
          <ac:spMkLst>
            <pc:docMk/>
            <pc:sldMk cId="1243640339" sldId="362"/>
            <ac:spMk id="172" creationId="{0FB83875-98A9-8E05-2E44-E74BF83DC32C}"/>
          </ac:spMkLst>
        </pc:spChg>
        <pc:spChg chg="del mod topLvl">
          <ac:chgData name="Camilo Andres Cruz Nieves" userId="805f5cee-8486-451c-9380-e40e0724fd60" providerId="ADAL" clId="{618F83E0-6F19-4B95-840C-D59976E10BA8}" dt="2023-11-19T21:53:07.980" v="289" actId="478"/>
          <ac:spMkLst>
            <pc:docMk/>
            <pc:sldMk cId="1243640339" sldId="362"/>
            <ac:spMk id="173" creationId="{71784B20-2955-FF1E-DAE4-5C992D3468AD}"/>
          </ac:spMkLst>
        </pc:spChg>
        <pc:spChg chg="del mod topLvl">
          <ac:chgData name="Camilo Andres Cruz Nieves" userId="805f5cee-8486-451c-9380-e40e0724fd60" providerId="ADAL" clId="{618F83E0-6F19-4B95-840C-D59976E10BA8}" dt="2023-11-19T21:53:07.980" v="289" actId="478"/>
          <ac:spMkLst>
            <pc:docMk/>
            <pc:sldMk cId="1243640339" sldId="362"/>
            <ac:spMk id="174" creationId="{C6E2C4C1-A03D-14C6-D798-E43606A2D521}"/>
          </ac:spMkLst>
        </pc:spChg>
        <pc:spChg chg="del mod topLvl">
          <ac:chgData name="Camilo Andres Cruz Nieves" userId="805f5cee-8486-451c-9380-e40e0724fd60" providerId="ADAL" clId="{618F83E0-6F19-4B95-840C-D59976E10BA8}" dt="2023-11-19T21:53:07.980" v="289" actId="478"/>
          <ac:spMkLst>
            <pc:docMk/>
            <pc:sldMk cId="1243640339" sldId="362"/>
            <ac:spMk id="175" creationId="{4D19B4E0-84D3-4364-E4CC-E1B2C60A5556}"/>
          </ac:spMkLst>
        </pc:spChg>
        <pc:spChg chg="del mod topLvl">
          <ac:chgData name="Camilo Andres Cruz Nieves" userId="805f5cee-8486-451c-9380-e40e0724fd60" providerId="ADAL" clId="{618F83E0-6F19-4B95-840C-D59976E10BA8}" dt="2023-11-19T21:53:07.980" v="289" actId="478"/>
          <ac:spMkLst>
            <pc:docMk/>
            <pc:sldMk cId="1243640339" sldId="362"/>
            <ac:spMk id="176" creationId="{BD74B676-CE80-08E0-BB69-087E44528E97}"/>
          </ac:spMkLst>
        </pc:spChg>
        <pc:spChg chg="del mod topLvl">
          <ac:chgData name="Camilo Andres Cruz Nieves" userId="805f5cee-8486-451c-9380-e40e0724fd60" providerId="ADAL" clId="{618F83E0-6F19-4B95-840C-D59976E10BA8}" dt="2023-11-19T21:53:07.980" v="289" actId="478"/>
          <ac:spMkLst>
            <pc:docMk/>
            <pc:sldMk cId="1243640339" sldId="362"/>
            <ac:spMk id="177" creationId="{A753AC28-7E94-5E08-956F-59D0C6A6BF91}"/>
          </ac:spMkLst>
        </pc:spChg>
        <pc:spChg chg="del mod topLvl">
          <ac:chgData name="Camilo Andres Cruz Nieves" userId="805f5cee-8486-451c-9380-e40e0724fd60" providerId="ADAL" clId="{618F83E0-6F19-4B95-840C-D59976E10BA8}" dt="2023-11-19T21:53:07.980" v="289" actId="478"/>
          <ac:spMkLst>
            <pc:docMk/>
            <pc:sldMk cId="1243640339" sldId="362"/>
            <ac:spMk id="178" creationId="{F72F5FB3-3736-0D0F-C5BC-475F97AF398B}"/>
          </ac:spMkLst>
        </pc:spChg>
        <pc:spChg chg="del mod topLvl">
          <ac:chgData name="Camilo Andres Cruz Nieves" userId="805f5cee-8486-451c-9380-e40e0724fd60" providerId="ADAL" clId="{618F83E0-6F19-4B95-840C-D59976E10BA8}" dt="2023-11-19T21:53:07.980" v="289" actId="478"/>
          <ac:spMkLst>
            <pc:docMk/>
            <pc:sldMk cId="1243640339" sldId="362"/>
            <ac:spMk id="179" creationId="{AF3839DB-EBB0-ABAF-D7DD-E31787FBF6D0}"/>
          </ac:spMkLst>
        </pc:spChg>
        <pc:spChg chg="del mod topLvl">
          <ac:chgData name="Camilo Andres Cruz Nieves" userId="805f5cee-8486-451c-9380-e40e0724fd60" providerId="ADAL" clId="{618F83E0-6F19-4B95-840C-D59976E10BA8}" dt="2023-11-19T21:53:07.980" v="289" actId="478"/>
          <ac:spMkLst>
            <pc:docMk/>
            <pc:sldMk cId="1243640339" sldId="362"/>
            <ac:spMk id="180" creationId="{D0760AD4-A4AD-454F-03AA-6CA066F0C8DF}"/>
          </ac:spMkLst>
        </pc:spChg>
        <pc:spChg chg="del mod topLvl">
          <ac:chgData name="Camilo Andres Cruz Nieves" userId="805f5cee-8486-451c-9380-e40e0724fd60" providerId="ADAL" clId="{618F83E0-6F19-4B95-840C-D59976E10BA8}" dt="2023-11-19T21:53:07.980" v="289" actId="478"/>
          <ac:spMkLst>
            <pc:docMk/>
            <pc:sldMk cId="1243640339" sldId="362"/>
            <ac:spMk id="181" creationId="{29D3EA11-5C80-3077-3099-EB2E59F256E0}"/>
          </ac:spMkLst>
        </pc:spChg>
        <pc:spChg chg="del mod topLvl">
          <ac:chgData name="Camilo Andres Cruz Nieves" userId="805f5cee-8486-451c-9380-e40e0724fd60" providerId="ADAL" clId="{618F83E0-6F19-4B95-840C-D59976E10BA8}" dt="2023-11-19T21:53:07.980" v="289" actId="478"/>
          <ac:spMkLst>
            <pc:docMk/>
            <pc:sldMk cId="1243640339" sldId="362"/>
            <ac:spMk id="182" creationId="{7271FA48-A92B-5B1C-8422-285CFD5E6E91}"/>
          </ac:spMkLst>
        </pc:spChg>
        <pc:spChg chg="del mod topLvl">
          <ac:chgData name="Camilo Andres Cruz Nieves" userId="805f5cee-8486-451c-9380-e40e0724fd60" providerId="ADAL" clId="{618F83E0-6F19-4B95-840C-D59976E10BA8}" dt="2023-11-19T21:53:07.980" v="289" actId="478"/>
          <ac:spMkLst>
            <pc:docMk/>
            <pc:sldMk cId="1243640339" sldId="362"/>
            <ac:spMk id="183" creationId="{1A9DAFB4-BBE2-F8CA-FC66-25A48480D093}"/>
          </ac:spMkLst>
        </pc:spChg>
        <pc:spChg chg="mod topLvl">
          <ac:chgData name="Camilo Andres Cruz Nieves" userId="805f5cee-8486-451c-9380-e40e0724fd60" providerId="ADAL" clId="{618F83E0-6F19-4B95-840C-D59976E10BA8}" dt="2023-11-19T21:53:33.377" v="300" actId="164"/>
          <ac:spMkLst>
            <pc:docMk/>
            <pc:sldMk cId="1243640339" sldId="362"/>
            <ac:spMk id="184" creationId="{DB704F83-CEF1-6403-46F6-89AE7E365480}"/>
          </ac:spMkLst>
        </pc:spChg>
        <pc:spChg chg="del mod topLvl">
          <ac:chgData name="Camilo Andres Cruz Nieves" userId="805f5cee-8486-451c-9380-e40e0724fd60" providerId="ADAL" clId="{618F83E0-6F19-4B95-840C-D59976E10BA8}" dt="2023-11-19T21:53:07.980" v="289" actId="478"/>
          <ac:spMkLst>
            <pc:docMk/>
            <pc:sldMk cId="1243640339" sldId="362"/>
            <ac:spMk id="185" creationId="{3ABE01D6-607E-6FC4-0629-4410E10B4CDC}"/>
          </ac:spMkLst>
        </pc:spChg>
        <pc:spChg chg="del mod topLvl">
          <ac:chgData name="Camilo Andres Cruz Nieves" userId="805f5cee-8486-451c-9380-e40e0724fd60" providerId="ADAL" clId="{618F83E0-6F19-4B95-840C-D59976E10BA8}" dt="2023-11-19T21:53:07.980" v="289" actId="478"/>
          <ac:spMkLst>
            <pc:docMk/>
            <pc:sldMk cId="1243640339" sldId="362"/>
            <ac:spMk id="186" creationId="{03067CB9-DD9A-BCEF-C713-F65AE0B6B445}"/>
          </ac:spMkLst>
        </pc:spChg>
        <pc:spChg chg="del mod topLvl">
          <ac:chgData name="Camilo Andres Cruz Nieves" userId="805f5cee-8486-451c-9380-e40e0724fd60" providerId="ADAL" clId="{618F83E0-6F19-4B95-840C-D59976E10BA8}" dt="2023-11-19T21:53:07.980" v="289" actId="478"/>
          <ac:spMkLst>
            <pc:docMk/>
            <pc:sldMk cId="1243640339" sldId="362"/>
            <ac:spMk id="187" creationId="{1716607B-647C-3E88-AC5E-13BC833C0D75}"/>
          </ac:spMkLst>
        </pc:spChg>
        <pc:spChg chg="del mod topLvl">
          <ac:chgData name="Camilo Andres Cruz Nieves" userId="805f5cee-8486-451c-9380-e40e0724fd60" providerId="ADAL" clId="{618F83E0-6F19-4B95-840C-D59976E10BA8}" dt="2023-11-19T21:53:07.980" v="289" actId="478"/>
          <ac:spMkLst>
            <pc:docMk/>
            <pc:sldMk cId="1243640339" sldId="362"/>
            <ac:spMk id="188" creationId="{EC90F2B9-D163-B5EF-C8C3-D55B4D04B981}"/>
          </ac:spMkLst>
        </pc:spChg>
        <pc:spChg chg="del mod topLvl">
          <ac:chgData name="Camilo Andres Cruz Nieves" userId="805f5cee-8486-451c-9380-e40e0724fd60" providerId="ADAL" clId="{618F83E0-6F19-4B95-840C-D59976E10BA8}" dt="2023-11-19T21:53:07.980" v="289" actId="478"/>
          <ac:spMkLst>
            <pc:docMk/>
            <pc:sldMk cId="1243640339" sldId="362"/>
            <ac:spMk id="189" creationId="{C6752A76-EF26-BF2F-645B-33CE6F1DC30C}"/>
          </ac:spMkLst>
        </pc:spChg>
        <pc:spChg chg="del mod topLvl">
          <ac:chgData name="Camilo Andres Cruz Nieves" userId="805f5cee-8486-451c-9380-e40e0724fd60" providerId="ADAL" clId="{618F83E0-6F19-4B95-840C-D59976E10BA8}" dt="2023-11-19T21:53:07.980" v="289" actId="478"/>
          <ac:spMkLst>
            <pc:docMk/>
            <pc:sldMk cId="1243640339" sldId="362"/>
            <ac:spMk id="190" creationId="{8092BF08-32D2-23AB-CE66-A426F019EDD9}"/>
          </ac:spMkLst>
        </pc:spChg>
        <pc:spChg chg="del mod topLvl">
          <ac:chgData name="Camilo Andres Cruz Nieves" userId="805f5cee-8486-451c-9380-e40e0724fd60" providerId="ADAL" clId="{618F83E0-6F19-4B95-840C-D59976E10BA8}" dt="2023-11-19T21:53:07.980" v="289" actId="478"/>
          <ac:spMkLst>
            <pc:docMk/>
            <pc:sldMk cId="1243640339" sldId="362"/>
            <ac:spMk id="191" creationId="{E2D501B8-4350-3006-3EA9-84C1ADC3B6BC}"/>
          </ac:spMkLst>
        </pc:spChg>
        <pc:spChg chg="del mod topLvl">
          <ac:chgData name="Camilo Andres Cruz Nieves" userId="805f5cee-8486-451c-9380-e40e0724fd60" providerId="ADAL" clId="{618F83E0-6F19-4B95-840C-D59976E10BA8}" dt="2023-11-19T21:53:07.980" v="289" actId="478"/>
          <ac:spMkLst>
            <pc:docMk/>
            <pc:sldMk cId="1243640339" sldId="362"/>
            <ac:spMk id="192" creationId="{F102A827-76D7-8F10-CB02-99A7212B5D64}"/>
          </ac:spMkLst>
        </pc:spChg>
        <pc:spChg chg="del mod topLvl">
          <ac:chgData name="Camilo Andres Cruz Nieves" userId="805f5cee-8486-451c-9380-e40e0724fd60" providerId="ADAL" clId="{618F83E0-6F19-4B95-840C-D59976E10BA8}" dt="2023-11-19T21:53:07.980" v="289" actId="478"/>
          <ac:spMkLst>
            <pc:docMk/>
            <pc:sldMk cId="1243640339" sldId="362"/>
            <ac:spMk id="193" creationId="{AEB50900-3707-8EF9-82A4-A753A53121FB}"/>
          </ac:spMkLst>
        </pc:spChg>
        <pc:spChg chg="del mod topLvl">
          <ac:chgData name="Camilo Andres Cruz Nieves" userId="805f5cee-8486-451c-9380-e40e0724fd60" providerId="ADAL" clId="{618F83E0-6F19-4B95-840C-D59976E10BA8}" dt="2023-11-19T21:53:07.980" v="289" actId="478"/>
          <ac:spMkLst>
            <pc:docMk/>
            <pc:sldMk cId="1243640339" sldId="362"/>
            <ac:spMk id="194" creationId="{65A6EEAD-D3D1-220A-85CB-44BEC179CFF5}"/>
          </ac:spMkLst>
        </pc:spChg>
        <pc:spChg chg="del mod topLvl">
          <ac:chgData name="Camilo Andres Cruz Nieves" userId="805f5cee-8486-451c-9380-e40e0724fd60" providerId="ADAL" clId="{618F83E0-6F19-4B95-840C-D59976E10BA8}" dt="2023-11-19T21:53:07.980" v="289" actId="478"/>
          <ac:spMkLst>
            <pc:docMk/>
            <pc:sldMk cId="1243640339" sldId="362"/>
            <ac:spMk id="195" creationId="{79E3D766-7759-CB91-5982-4CE01872212D}"/>
          </ac:spMkLst>
        </pc:spChg>
        <pc:spChg chg="del mod topLvl">
          <ac:chgData name="Camilo Andres Cruz Nieves" userId="805f5cee-8486-451c-9380-e40e0724fd60" providerId="ADAL" clId="{618F83E0-6F19-4B95-840C-D59976E10BA8}" dt="2023-11-19T21:53:07.980" v="289" actId="478"/>
          <ac:spMkLst>
            <pc:docMk/>
            <pc:sldMk cId="1243640339" sldId="362"/>
            <ac:spMk id="196" creationId="{DEA732DF-26DF-F879-6F1C-A33B766A0121}"/>
          </ac:spMkLst>
        </pc:spChg>
        <pc:spChg chg="del mod topLvl">
          <ac:chgData name="Camilo Andres Cruz Nieves" userId="805f5cee-8486-451c-9380-e40e0724fd60" providerId="ADAL" clId="{618F83E0-6F19-4B95-840C-D59976E10BA8}" dt="2023-11-19T21:53:07.980" v="289" actId="478"/>
          <ac:spMkLst>
            <pc:docMk/>
            <pc:sldMk cId="1243640339" sldId="362"/>
            <ac:spMk id="197" creationId="{234634F3-85BD-F053-DB1E-0A23449E9179}"/>
          </ac:spMkLst>
        </pc:spChg>
        <pc:spChg chg="del mod topLvl">
          <ac:chgData name="Camilo Andres Cruz Nieves" userId="805f5cee-8486-451c-9380-e40e0724fd60" providerId="ADAL" clId="{618F83E0-6F19-4B95-840C-D59976E10BA8}" dt="2023-11-19T21:53:07.980" v="289" actId="478"/>
          <ac:spMkLst>
            <pc:docMk/>
            <pc:sldMk cId="1243640339" sldId="362"/>
            <ac:spMk id="198" creationId="{2C171BD7-8FE4-2A96-F2BA-8852C40B8968}"/>
          </ac:spMkLst>
        </pc:spChg>
        <pc:spChg chg="mod topLvl">
          <ac:chgData name="Camilo Andres Cruz Nieves" userId="805f5cee-8486-451c-9380-e40e0724fd60" providerId="ADAL" clId="{618F83E0-6F19-4B95-840C-D59976E10BA8}" dt="2023-11-19T21:53:33.377" v="300" actId="164"/>
          <ac:spMkLst>
            <pc:docMk/>
            <pc:sldMk cId="1243640339" sldId="362"/>
            <ac:spMk id="199" creationId="{0E405CF6-585E-4E4F-C3E3-F640D28C026E}"/>
          </ac:spMkLst>
        </pc:spChg>
        <pc:spChg chg="del mod topLvl">
          <ac:chgData name="Camilo Andres Cruz Nieves" userId="805f5cee-8486-451c-9380-e40e0724fd60" providerId="ADAL" clId="{618F83E0-6F19-4B95-840C-D59976E10BA8}" dt="2023-11-19T21:53:07.980" v="289" actId="478"/>
          <ac:spMkLst>
            <pc:docMk/>
            <pc:sldMk cId="1243640339" sldId="362"/>
            <ac:spMk id="200" creationId="{5CD29E1E-F24A-15D7-37CC-F07042CB7220}"/>
          </ac:spMkLst>
        </pc:spChg>
        <pc:spChg chg="del mod topLvl">
          <ac:chgData name="Camilo Andres Cruz Nieves" userId="805f5cee-8486-451c-9380-e40e0724fd60" providerId="ADAL" clId="{618F83E0-6F19-4B95-840C-D59976E10BA8}" dt="2023-11-19T21:53:07.980" v="289" actId="478"/>
          <ac:spMkLst>
            <pc:docMk/>
            <pc:sldMk cId="1243640339" sldId="362"/>
            <ac:spMk id="201" creationId="{BD4D05CB-BEAD-51B2-4468-93EDB92B79B9}"/>
          </ac:spMkLst>
        </pc:spChg>
        <pc:spChg chg="del mod topLvl">
          <ac:chgData name="Camilo Andres Cruz Nieves" userId="805f5cee-8486-451c-9380-e40e0724fd60" providerId="ADAL" clId="{618F83E0-6F19-4B95-840C-D59976E10BA8}" dt="2023-11-19T21:53:07.980" v="289" actId="478"/>
          <ac:spMkLst>
            <pc:docMk/>
            <pc:sldMk cId="1243640339" sldId="362"/>
            <ac:spMk id="202" creationId="{92F24471-DC64-19D8-E4F1-C897C2EE34C0}"/>
          </ac:spMkLst>
        </pc:spChg>
        <pc:spChg chg="del mod topLvl">
          <ac:chgData name="Camilo Andres Cruz Nieves" userId="805f5cee-8486-451c-9380-e40e0724fd60" providerId="ADAL" clId="{618F83E0-6F19-4B95-840C-D59976E10BA8}" dt="2023-11-19T21:53:07.980" v="289" actId="478"/>
          <ac:spMkLst>
            <pc:docMk/>
            <pc:sldMk cId="1243640339" sldId="362"/>
            <ac:spMk id="203" creationId="{B2D64028-FDF4-2F2C-DA6B-9D304FEFBAE3}"/>
          </ac:spMkLst>
        </pc:spChg>
        <pc:spChg chg="del mod topLvl">
          <ac:chgData name="Camilo Andres Cruz Nieves" userId="805f5cee-8486-451c-9380-e40e0724fd60" providerId="ADAL" clId="{618F83E0-6F19-4B95-840C-D59976E10BA8}" dt="2023-11-19T21:53:07.980" v="289" actId="478"/>
          <ac:spMkLst>
            <pc:docMk/>
            <pc:sldMk cId="1243640339" sldId="362"/>
            <ac:spMk id="204" creationId="{16EB57AD-7A85-A2D0-7B5B-B53423633E20}"/>
          </ac:spMkLst>
        </pc:spChg>
        <pc:spChg chg="del mod topLvl">
          <ac:chgData name="Camilo Andres Cruz Nieves" userId="805f5cee-8486-451c-9380-e40e0724fd60" providerId="ADAL" clId="{618F83E0-6F19-4B95-840C-D59976E10BA8}" dt="2023-11-19T21:53:07.980" v="289" actId="478"/>
          <ac:spMkLst>
            <pc:docMk/>
            <pc:sldMk cId="1243640339" sldId="362"/>
            <ac:spMk id="205" creationId="{B8B0220B-7119-F95B-F7A2-98F9647C047F}"/>
          </ac:spMkLst>
        </pc:spChg>
        <pc:spChg chg="del mod topLvl">
          <ac:chgData name="Camilo Andres Cruz Nieves" userId="805f5cee-8486-451c-9380-e40e0724fd60" providerId="ADAL" clId="{618F83E0-6F19-4B95-840C-D59976E10BA8}" dt="2023-11-19T21:53:07.980" v="289" actId="478"/>
          <ac:spMkLst>
            <pc:docMk/>
            <pc:sldMk cId="1243640339" sldId="362"/>
            <ac:spMk id="206" creationId="{5107DA0F-C932-534A-CA50-3E48A831DCC0}"/>
          </ac:spMkLst>
        </pc:spChg>
        <pc:spChg chg="del mod topLvl">
          <ac:chgData name="Camilo Andres Cruz Nieves" userId="805f5cee-8486-451c-9380-e40e0724fd60" providerId="ADAL" clId="{618F83E0-6F19-4B95-840C-D59976E10BA8}" dt="2023-11-19T21:53:07.980" v="289" actId="478"/>
          <ac:spMkLst>
            <pc:docMk/>
            <pc:sldMk cId="1243640339" sldId="362"/>
            <ac:spMk id="207" creationId="{AEEB64A6-D2F0-49B1-003B-35C31523C8F6}"/>
          </ac:spMkLst>
        </pc:spChg>
        <pc:spChg chg="del mod topLvl">
          <ac:chgData name="Camilo Andres Cruz Nieves" userId="805f5cee-8486-451c-9380-e40e0724fd60" providerId="ADAL" clId="{618F83E0-6F19-4B95-840C-D59976E10BA8}" dt="2023-11-19T21:53:07.980" v="289" actId="478"/>
          <ac:spMkLst>
            <pc:docMk/>
            <pc:sldMk cId="1243640339" sldId="362"/>
            <ac:spMk id="208" creationId="{53205C34-1C1C-BA91-0400-170203ED05F9}"/>
          </ac:spMkLst>
        </pc:spChg>
        <pc:spChg chg="del mod topLvl">
          <ac:chgData name="Camilo Andres Cruz Nieves" userId="805f5cee-8486-451c-9380-e40e0724fd60" providerId="ADAL" clId="{618F83E0-6F19-4B95-840C-D59976E10BA8}" dt="2023-11-19T21:53:07.980" v="289" actId="478"/>
          <ac:spMkLst>
            <pc:docMk/>
            <pc:sldMk cId="1243640339" sldId="362"/>
            <ac:spMk id="209" creationId="{F16081CA-7365-5077-4BF8-90CEBF0468B2}"/>
          </ac:spMkLst>
        </pc:spChg>
        <pc:spChg chg="del mod topLvl">
          <ac:chgData name="Camilo Andres Cruz Nieves" userId="805f5cee-8486-451c-9380-e40e0724fd60" providerId="ADAL" clId="{618F83E0-6F19-4B95-840C-D59976E10BA8}" dt="2023-11-19T21:53:07.980" v="289" actId="478"/>
          <ac:spMkLst>
            <pc:docMk/>
            <pc:sldMk cId="1243640339" sldId="362"/>
            <ac:spMk id="210" creationId="{667008B3-7B70-348E-D7DF-8D320D87D1E9}"/>
          </ac:spMkLst>
        </pc:spChg>
        <pc:spChg chg="mod topLvl">
          <ac:chgData name="Camilo Andres Cruz Nieves" userId="805f5cee-8486-451c-9380-e40e0724fd60" providerId="ADAL" clId="{618F83E0-6F19-4B95-840C-D59976E10BA8}" dt="2023-11-19T21:53:33.377" v="300" actId="164"/>
          <ac:spMkLst>
            <pc:docMk/>
            <pc:sldMk cId="1243640339" sldId="362"/>
            <ac:spMk id="211" creationId="{E046C473-ACBB-1F68-58B0-FC2EBCF84FF2}"/>
          </ac:spMkLst>
        </pc:spChg>
        <pc:spChg chg="mod topLvl">
          <ac:chgData name="Camilo Andres Cruz Nieves" userId="805f5cee-8486-451c-9380-e40e0724fd60" providerId="ADAL" clId="{618F83E0-6F19-4B95-840C-D59976E10BA8}" dt="2023-11-19T21:53:33.377" v="300" actId="164"/>
          <ac:spMkLst>
            <pc:docMk/>
            <pc:sldMk cId="1243640339" sldId="362"/>
            <ac:spMk id="212" creationId="{EB0D1A69-E9B2-EE08-71E7-E6DAADB3798D}"/>
          </ac:spMkLst>
        </pc:spChg>
        <pc:spChg chg="del mod topLvl">
          <ac:chgData name="Camilo Andres Cruz Nieves" userId="805f5cee-8486-451c-9380-e40e0724fd60" providerId="ADAL" clId="{618F83E0-6F19-4B95-840C-D59976E10BA8}" dt="2023-11-19T21:53:07.980" v="289" actId="478"/>
          <ac:spMkLst>
            <pc:docMk/>
            <pc:sldMk cId="1243640339" sldId="362"/>
            <ac:spMk id="213" creationId="{C9BFAD50-F5BA-26A8-E735-AD85116AB1CD}"/>
          </ac:spMkLst>
        </pc:spChg>
        <pc:spChg chg="del mod topLvl">
          <ac:chgData name="Camilo Andres Cruz Nieves" userId="805f5cee-8486-451c-9380-e40e0724fd60" providerId="ADAL" clId="{618F83E0-6F19-4B95-840C-D59976E10BA8}" dt="2023-11-19T21:53:07.980" v="289" actId="478"/>
          <ac:spMkLst>
            <pc:docMk/>
            <pc:sldMk cId="1243640339" sldId="362"/>
            <ac:spMk id="214" creationId="{2061510E-7D53-5097-F6CC-6C279E1D9FCB}"/>
          </ac:spMkLst>
        </pc:spChg>
        <pc:spChg chg="del mod topLvl">
          <ac:chgData name="Camilo Andres Cruz Nieves" userId="805f5cee-8486-451c-9380-e40e0724fd60" providerId="ADAL" clId="{618F83E0-6F19-4B95-840C-D59976E10BA8}" dt="2023-11-19T21:53:07.980" v="289" actId="478"/>
          <ac:spMkLst>
            <pc:docMk/>
            <pc:sldMk cId="1243640339" sldId="362"/>
            <ac:spMk id="215" creationId="{B84B883E-2369-F087-14B3-8C26A0E124CE}"/>
          </ac:spMkLst>
        </pc:spChg>
        <pc:spChg chg="del mod topLvl">
          <ac:chgData name="Camilo Andres Cruz Nieves" userId="805f5cee-8486-451c-9380-e40e0724fd60" providerId="ADAL" clId="{618F83E0-6F19-4B95-840C-D59976E10BA8}" dt="2023-11-19T21:53:07.980" v="289" actId="478"/>
          <ac:spMkLst>
            <pc:docMk/>
            <pc:sldMk cId="1243640339" sldId="362"/>
            <ac:spMk id="216" creationId="{28D2FD98-3770-BF3F-3598-87CD8C3FD4AA}"/>
          </ac:spMkLst>
        </pc:spChg>
        <pc:spChg chg="del mod topLvl">
          <ac:chgData name="Camilo Andres Cruz Nieves" userId="805f5cee-8486-451c-9380-e40e0724fd60" providerId="ADAL" clId="{618F83E0-6F19-4B95-840C-D59976E10BA8}" dt="2023-11-19T21:53:07.980" v="289" actId="478"/>
          <ac:spMkLst>
            <pc:docMk/>
            <pc:sldMk cId="1243640339" sldId="362"/>
            <ac:spMk id="217" creationId="{14A0B37C-E0EF-0EA8-04A6-A273AF39A56D}"/>
          </ac:spMkLst>
        </pc:spChg>
        <pc:spChg chg="del mod topLvl">
          <ac:chgData name="Camilo Andres Cruz Nieves" userId="805f5cee-8486-451c-9380-e40e0724fd60" providerId="ADAL" clId="{618F83E0-6F19-4B95-840C-D59976E10BA8}" dt="2023-11-19T21:53:07.980" v="289" actId="478"/>
          <ac:spMkLst>
            <pc:docMk/>
            <pc:sldMk cId="1243640339" sldId="362"/>
            <ac:spMk id="218" creationId="{5ACCBA8B-0C99-0008-3C8C-17C8BBC24B09}"/>
          </ac:spMkLst>
        </pc:spChg>
        <pc:spChg chg="del mod topLvl">
          <ac:chgData name="Camilo Andres Cruz Nieves" userId="805f5cee-8486-451c-9380-e40e0724fd60" providerId="ADAL" clId="{618F83E0-6F19-4B95-840C-D59976E10BA8}" dt="2023-11-19T21:53:07.980" v="289" actId="478"/>
          <ac:spMkLst>
            <pc:docMk/>
            <pc:sldMk cId="1243640339" sldId="362"/>
            <ac:spMk id="219" creationId="{50CD0806-3125-5D19-95EC-A3FA81F7D672}"/>
          </ac:spMkLst>
        </pc:spChg>
        <pc:spChg chg="del mod topLvl">
          <ac:chgData name="Camilo Andres Cruz Nieves" userId="805f5cee-8486-451c-9380-e40e0724fd60" providerId="ADAL" clId="{618F83E0-6F19-4B95-840C-D59976E10BA8}" dt="2023-11-19T21:53:07.980" v="289" actId="478"/>
          <ac:spMkLst>
            <pc:docMk/>
            <pc:sldMk cId="1243640339" sldId="362"/>
            <ac:spMk id="220" creationId="{7329AB61-8B37-717F-BCAB-97551EC70E65}"/>
          </ac:spMkLst>
        </pc:spChg>
        <pc:spChg chg="del mod topLvl">
          <ac:chgData name="Camilo Andres Cruz Nieves" userId="805f5cee-8486-451c-9380-e40e0724fd60" providerId="ADAL" clId="{618F83E0-6F19-4B95-840C-D59976E10BA8}" dt="2023-11-19T21:53:07.980" v="289" actId="478"/>
          <ac:spMkLst>
            <pc:docMk/>
            <pc:sldMk cId="1243640339" sldId="362"/>
            <ac:spMk id="221" creationId="{9871942A-4BEF-1B84-8F5B-A276A3FF8F80}"/>
          </ac:spMkLst>
        </pc:spChg>
        <pc:spChg chg="del mod topLvl">
          <ac:chgData name="Camilo Andres Cruz Nieves" userId="805f5cee-8486-451c-9380-e40e0724fd60" providerId="ADAL" clId="{618F83E0-6F19-4B95-840C-D59976E10BA8}" dt="2023-11-19T21:53:07.980" v="289" actId="478"/>
          <ac:spMkLst>
            <pc:docMk/>
            <pc:sldMk cId="1243640339" sldId="362"/>
            <ac:spMk id="222" creationId="{4F0A2563-01E0-0888-FB5C-D2F0EA4081D8}"/>
          </ac:spMkLst>
        </pc:spChg>
        <pc:spChg chg="del mod topLvl">
          <ac:chgData name="Camilo Andres Cruz Nieves" userId="805f5cee-8486-451c-9380-e40e0724fd60" providerId="ADAL" clId="{618F83E0-6F19-4B95-840C-D59976E10BA8}" dt="2023-11-19T21:53:07.980" v="289" actId="478"/>
          <ac:spMkLst>
            <pc:docMk/>
            <pc:sldMk cId="1243640339" sldId="362"/>
            <ac:spMk id="223" creationId="{C1DB2780-7AA4-F959-C08C-5A95D094880D}"/>
          </ac:spMkLst>
        </pc:spChg>
        <pc:spChg chg="del mod topLvl">
          <ac:chgData name="Camilo Andres Cruz Nieves" userId="805f5cee-8486-451c-9380-e40e0724fd60" providerId="ADAL" clId="{618F83E0-6F19-4B95-840C-D59976E10BA8}" dt="2023-11-19T21:53:07.980" v="289" actId="478"/>
          <ac:spMkLst>
            <pc:docMk/>
            <pc:sldMk cId="1243640339" sldId="362"/>
            <ac:spMk id="224" creationId="{54350D41-268A-AF28-CC3C-9B8FED17B34F}"/>
          </ac:spMkLst>
        </pc:spChg>
        <pc:spChg chg="mod topLvl">
          <ac:chgData name="Camilo Andres Cruz Nieves" userId="805f5cee-8486-451c-9380-e40e0724fd60" providerId="ADAL" clId="{618F83E0-6F19-4B95-840C-D59976E10BA8}" dt="2023-11-19T21:53:33.377" v="300" actId="164"/>
          <ac:spMkLst>
            <pc:docMk/>
            <pc:sldMk cId="1243640339" sldId="362"/>
            <ac:spMk id="225" creationId="{D4B648D7-FF62-E2D9-7238-03D6537AE369}"/>
          </ac:spMkLst>
        </pc:spChg>
        <pc:spChg chg="del mod topLvl">
          <ac:chgData name="Camilo Andres Cruz Nieves" userId="805f5cee-8486-451c-9380-e40e0724fd60" providerId="ADAL" clId="{618F83E0-6F19-4B95-840C-D59976E10BA8}" dt="2023-11-19T21:53:07.980" v="289" actId="478"/>
          <ac:spMkLst>
            <pc:docMk/>
            <pc:sldMk cId="1243640339" sldId="362"/>
            <ac:spMk id="226" creationId="{E5B2ACCB-480B-5BB0-578E-E94BBFE5A146}"/>
          </ac:spMkLst>
        </pc:spChg>
        <pc:spChg chg="del mod topLvl">
          <ac:chgData name="Camilo Andres Cruz Nieves" userId="805f5cee-8486-451c-9380-e40e0724fd60" providerId="ADAL" clId="{618F83E0-6F19-4B95-840C-D59976E10BA8}" dt="2023-11-19T21:53:07.980" v="289" actId="478"/>
          <ac:spMkLst>
            <pc:docMk/>
            <pc:sldMk cId="1243640339" sldId="362"/>
            <ac:spMk id="227" creationId="{E009D28B-C1F6-E4B0-7A0B-4B854F71C834}"/>
          </ac:spMkLst>
        </pc:spChg>
        <pc:spChg chg="mod topLvl">
          <ac:chgData name="Camilo Andres Cruz Nieves" userId="805f5cee-8486-451c-9380-e40e0724fd60" providerId="ADAL" clId="{618F83E0-6F19-4B95-840C-D59976E10BA8}" dt="2023-11-19T21:53:33.377" v="300" actId="164"/>
          <ac:spMkLst>
            <pc:docMk/>
            <pc:sldMk cId="1243640339" sldId="362"/>
            <ac:spMk id="228" creationId="{6327FFB9-D4B1-5AFF-E8CF-5727E628E25D}"/>
          </ac:spMkLst>
        </pc:spChg>
        <pc:spChg chg="del mod topLvl">
          <ac:chgData name="Camilo Andres Cruz Nieves" userId="805f5cee-8486-451c-9380-e40e0724fd60" providerId="ADAL" clId="{618F83E0-6F19-4B95-840C-D59976E10BA8}" dt="2023-11-19T21:53:07.980" v="289" actId="478"/>
          <ac:spMkLst>
            <pc:docMk/>
            <pc:sldMk cId="1243640339" sldId="362"/>
            <ac:spMk id="229" creationId="{753F3F98-9870-6E67-D0B6-C4DD4811E26B}"/>
          </ac:spMkLst>
        </pc:spChg>
        <pc:spChg chg="del mod topLvl">
          <ac:chgData name="Camilo Andres Cruz Nieves" userId="805f5cee-8486-451c-9380-e40e0724fd60" providerId="ADAL" clId="{618F83E0-6F19-4B95-840C-D59976E10BA8}" dt="2023-11-19T21:53:07.980" v="289" actId="478"/>
          <ac:spMkLst>
            <pc:docMk/>
            <pc:sldMk cId="1243640339" sldId="362"/>
            <ac:spMk id="230" creationId="{9CEB2C91-7B23-7F39-AB5C-DD914FDC7F8E}"/>
          </ac:spMkLst>
        </pc:spChg>
        <pc:spChg chg="del mod topLvl">
          <ac:chgData name="Camilo Andres Cruz Nieves" userId="805f5cee-8486-451c-9380-e40e0724fd60" providerId="ADAL" clId="{618F83E0-6F19-4B95-840C-D59976E10BA8}" dt="2023-11-19T21:53:07.980" v="289" actId="478"/>
          <ac:spMkLst>
            <pc:docMk/>
            <pc:sldMk cId="1243640339" sldId="362"/>
            <ac:spMk id="231" creationId="{278F1C19-C5E3-43A5-483D-CBB85716B029}"/>
          </ac:spMkLst>
        </pc:spChg>
        <pc:spChg chg="del mod topLvl">
          <ac:chgData name="Camilo Andres Cruz Nieves" userId="805f5cee-8486-451c-9380-e40e0724fd60" providerId="ADAL" clId="{618F83E0-6F19-4B95-840C-D59976E10BA8}" dt="2023-11-19T21:53:07.980" v="289" actId="478"/>
          <ac:spMkLst>
            <pc:docMk/>
            <pc:sldMk cId="1243640339" sldId="362"/>
            <ac:spMk id="232" creationId="{6CF3D517-2C22-C387-0066-83897B393F88}"/>
          </ac:spMkLst>
        </pc:spChg>
        <pc:spChg chg="del mod topLvl">
          <ac:chgData name="Camilo Andres Cruz Nieves" userId="805f5cee-8486-451c-9380-e40e0724fd60" providerId="ADAL" clId="{618F83E0-6F19-4B95-840C-D59976E10BA8}" dt="2023-11-19T21:53:07.980" v="289" actId="478"/>
          <ac:spMkLst>
            <pc:docMk/>
            <pc:sldMk cId="1243640339" sldId="362"/>
            <ac:spMk id="233" creationId="{9FF2F143-D1F3-51A7-05EA-22FB5D921BB0}"/>
          </ac:spMkLst>
        </pc:spChg>
        <pc:spChg chg="del mod topLvl">
          <ac:chgData name="Camilo Andres Cruz Nieves" userId="805f5cee-8486-451c-9380-e40e0724fd60" providerId="ADAL" clId="{618F83E0-6F19-4B95-840C-D59976E10BA8}" dt="2023-11-19T21:53:11.996" v="290" actId="478"/>
          <ac:spMkLst>
            <pc:docMk/>
            <pc:sldMk cId="1243640339" sldId="362"/>
            <ac:spMk id="234" creationId="{9E86A6EE-4859-8899-2067-F22BF29D586E}"/>
          </ac:spMkLst>
        </pc:spChg>
        <pc:spChg chg="del mod topLvl">
          <ac:chgData name="Camilo Andres Cruz Nieves" userId="805f5cee-8486-451c-9380-e40e0724fd60" providerId="ADAL" clId="{618F83E0-6F19-4B95-840C-D59976E10BA8}" dt="2023-11-19T21:53:07.980" v="289" actId="478"/>
          <ac:spMkLst>
            <pc:docMk/>
            <pc:sldMk cId="1243640339" sldId="362"/>
            <ac:spMk id="235" creationId="{165ECBB4-6E9D-71DB-60DF-E02DD701C695}"/>
          </ac:spMkLst>
        </pc:spChg>
        <pc:spChg chg="del mod topLvl">
          <ac:chgData name="Camilo Andres Cruz Nieves" userId="805f5cee-8486-451c-9380-e40e0724fd60" providerId="ADAL" clId="{618F83E0-6F19-4B95-840C-D59976E10BA8}" dt="2023-11-19T21:53:07.980" v="289" actId="478"/>
          <ac:spMkLst>
            <pc:docMk/>
            <pc:sldMk cId="1243640339" sldId="362"/>
            <ac:spMk id="236" creationId="{337C66EC-72BE-8E34-9CC8-5566DAF21F11}"/>
          </ac:spMkLst>
        </pc:spChg>
        <pc:spChg chg="del mod topLvl">
          <ac:chgData name="Camilo Andres Cruz Nieves" userId="805f5cee-8486-451c-9380-e40e0724fd60" providerId="ADAL" clId="{618F83E0-6F19-4B95-840C-D59976E10BA8}" dt="2023-11-19T21:53:07.980" v="289" actId="478"/>
          <ac:spMkLst>
            <pc:docMk/>
            <pc:sldMk cId="1243640339" sldId="362"/>
            <ac:spMk id="237" creationId="{12A8799D-59E0-0CB3-9573-69656B400622}"/>
          </ac:spMkLst>
        </pc:spChg>
        <pc:spChg chg="del mod topLvl">
          <ac:chgData name="Camilo Andres Cruz Nieves" userId="805f5cee-8486-451c-9380-e40e0724fd60" providerId="ADAL" clId="{618F83E0-6F19-4B95-840C-D59976E10BA8}" dt="2023-11-19T21:53:07.980" v="289" actId="478"/>
          <ac:spMkLst>
            <pc:docMk/>
            <pc:sldMk cId="1243640339" sldId="362"/>
            <ac:spMk id="238" creationId="{C4BFCEA5-143D-2673-A163-81E231B0FA68}"/>
          </ac:spMkLst>
        </pc:spChg>
        <pc:spChg chg="del mod topLvl">
          <ac:chgData name="Camilo Andres Cruz Nieves" userId="805f5cee-8486-451c-9380-e40e0724fd60" providerId="ADAL" clId="{618F83E0-6F19-4B95-840C-D59976E10BA8}" dt="2023-11-19T21:53:07.980" v="289" actId="478"/>
          <ac:spMkLst>
            <pc:docMk/>
            <pc:sldMk cId="1243640339" sldId="362"/>
            <ac:spMk id="239" creationId="{3562286B-38F6-B9AC-7BCE-DFFDBCA3EF1D}"/>
          </ac:spMkLst>
        </pc:spChg>
        <pc:spChg chg="del mod topLvl">
          <ac:chgData name="Camilo Andres Cruz Nieves" userId="805f5cee-8486-451c-9380-e40e0724fd60" providerId="ADAL" clId="{618F83E0-6F19-4B95-840C-D59976E10BA8}" dt="2023-11-19T21:53:07.980" v="289" actId="478"/>
          <ac:spMkLst>
            <pc:docMk/>
            <pc:sldMk cId="1243640339" sldId="362"/>
            <ac:spMk id="240" creationId="{2EE831DC-64AD-00C2-736A-1DD3BE6CAA79}"/>
          </ac:spMkLst>
        </pc:spChg>
        <pc:spChg chg="del mod topLvl">
          <ac:chgData name="Camilo Andres Cruz Nieves" userId="805f5cee-8486-451c-9380-e40e0724fd60" providerId="ADAL" clId="{618F83E0-6F19-4B95-840C-D59976E10BA8}" dt="2023-11-19T21:53:07.980" v="289" actId="478"/>
          <ac:spMkLst>
            <pc:docMk/>
            <pc:sldMk cId="1243640339" sldId="362"/>
            <ac:spMk id="241" creationId="{9A99732E-47AB-2DDC-0152-C9A5FB476940}"/>
          </ac:spMkLst>
        </pc:spChg>
        <pc:spChg chg="del mod topLvl">
          <ac:chgData name="Camilo Andres Cruz Nieves" userId="805f5cee-8486-451c-9380-e40e0724fd60" providerId="ADAL" clId="{618F83E0-6F19-4B95-840C-D59976E10BA8}" dt="2023-11-19T21:53:07.980" v="289" actId="478"/>
          <ac:spMkLst>
            <pc:docMk/>
            <pc:sldMk cId="1243640339" sldId="362"/>
            <ac:spMk id="242" creationId="{81FA10E8-ADC4-9EC6-4F3A-F14E6E062FCE}"/>
          </ac:spMkLst>
        </pc:spChg>
        <pc:spChg chg="del mod topLvl">
          <ac:chgData name="Camilo Andres Cruz Nieves" userId="805f5cee-8486-451c-9380-e40e0724fd60" providerId="ADAL" clId="{618F83E0-6F19-4B95-840C-D59976E10BA8}" dt="2023-11-19T21:53:07.980" v="289" actId="478"/>
          <ac:spMkLst>
            <pc:docMk/>
            <pc:sldMk cId="1243640339" sldId="362"/>
            <ac:spMk id="243" creationId="{8DE68E0A-E14B-5098-A060-DD42479E2F88}"/>
          </ac:spMkLst>
        </pc:spChg>
        <pc:spChg chg="del mod topLvl">
          <ac:chgData name="Camilo Andres Cruz Nieves" userId="805f5cee-8486-451c-9380-e40e0724fd60" providerId="ADAL" clId="{618F83E0-6F19-4B95-840C-D59976E10BA8}" dt="2023-11-19T21:53:07.980" v="289" actId="478"/>
          <ac:spMkLst>
            <pc:docMk/>
            <pc:sldMk cId="1243640339" sldId="362"/>
            <ac:spMk id="244" creationId="{C2C13B89-D584-502D-8841-51BF91C92162}"/>
          </ac:spMkLst>
        </pc:spChg>
        <pc:spChg chg="del mod topLvl">
          <ac:chgData name="Camilo Andres Cruz Nieves" userId="805f5cee-8486-451c-9380-e40e0724fd60" providerId="ADAL" clId="{618F83E0-6F19-4B95-840C-D59976E10BA8}" dt="2023-11-19T21:53:07.980" v="289" actId="478"/>
          <ac:spMkLst>
            <pc:docMk/>
            <pc:sldMk cId="1243640339" sldId="362"/>
            <ac:spMk id="245" creationId="{72489208-ABA4-E2E6-BE49-8CA17DC424E7}"/>
          </ac:spMkLst>
        </pc:spChg>
        <pc:spChg chg="del mod topLvl">
          <ac:chgData name="Camilo Andres Cruz Nieves" userId="805f5cee-8486-451c-9380-e40e0724fd60" providerId="ADAL" clId="{618F83E0-6F19-4B95-840C-D59976E10BA8}" dt="2023-11-19T21:53:07.980" v="289" actId="478"/>
          <ac:spMkLst>
            <pc:docMk/>
            <pc:sldMk cId="1243640339" sldId="362"/>
            <ac:spMk id="246" creationId="{63396C37-7F16-E80C-7B62-60E148A76F7B}"/>
          </ac:spMkLst>
        </pc:spChg>
        <pc:spChg chg="del mod topLvl">
          <ac:chgData name="Camilo Andres Cruz Nieves" userId="805f5cee-8486-451c-9380-e40e0724fd60" providerId="ADAL" clId="{618F83E0-6F19-4B95-840C-D59976E10BA8}" dt="2023-11-19T21:53:07.980" v="289" actId="478"/>
          <ac:spMkLst>
            <pc:docMk/>
            <pc:sldMk cId="1243640339" sldId="362"/>
            <ac:spMk id="247" creationId="{0E41494C-FC4F-5CD0-4BA7-52128DA2F587}"/>
          </ac:spMkLst>
        </pc:spChg>
        <pc:spChg chg="del mod topLvl">
          <ac:chgData name="Camilo Andres Cruz Nieves" userId="805f5cee-8486-451c-9380-e40e0724fd60" providerId="ADAL" clId="{618F83E0-6F19-4B95-840C-D59976E10BA8}" dt="2023-11-19T21:53:07.980" v="289" actId="478"/>
          <ac:spMkLst>
            <pc:docMk/>
            <pc:sldMk cId="1243640339" sldId="362"/>
            <ac:spMk id="248" creationId="{61BECF58-8152-1EFF-30EC-B83F9D9DAE6B}"/>
          </ac:spMkLst>
        </pc:spChg>
        <pc:spChg chg="del mod topLvl">
          <ac:chgData name="Camilo Andres Cruz Nieves" userId="805f5cee-8486-451c-9380-e40e0724fd60" providerId="ADAL" clId="{618F83E0-6F19-4B95-840C-D59976E10BA8}" dt="2023-11-19T21:53:07.980" v="289" actId="478"/>
          <ac:spMkLst>
            <pc:docMk/>
            <pc:sldMk cId="1243640339" sldId="362"/>
            <ac:spMk id="249" creationId="{7DACBE43-A32C-3240-88A1-301A4E139DFA}"/>
          </ac:spMkLst>
        </pc:spChg>
        <pc:spChg chg="del mod topLvl">
          <ac:chgData name="Camilo Andres Cruz Nieves" userId="805f5cee-8486-451c-9380-e40e0724fd60" providerId="ADAL" clId="{618F83E0-6F19-4B95-840C-D59976E10BA8}" dt="2023-11-19T21:53:07.980" v="289" actId="478"/>
          <ac:spMkLst>
            <pc:docMk/>
            <pc:sldMk cId="1243640339" sldId="362"/>
            <ac:spMk id="250" creationId="{F3B739D4-F2E9-4970-E220-369B8B1DF167}"/>
          </ac:spMkLst>
        </pc:spChg>
        <pc:spChg chg="del mod topLvl">
          <ac:chgData name="Camilo Andres Cruz Nieves" userId="805f5cee-8486-451c-9380-e40e0724fd60" providerId="ADAL" clId="{618F83E0-6F19-4B95-840C-D59976E10BA8}" dt="2023-11-19T21:53:07.980" v="289" actId="478"/>
          <ac:spMkLst>
            <pc:docMk/>
            <pc:sldMk cId="1243640339" sldId="362"/>
            <ac:spMk id="251" creationId="{616B266E-0909-952F-5AB2-D3D9A09C0C11}"/>
          </ac:spMkLst>
        </pc:spChg>
        <pc:spChg chg="del mod topLvl">
          <ac:chgData name="Camilo Andres Cruz Nieves" userId="805f5cee-8486-451c-9380-e40e0724fd60" providerId="ADAL" clId="{618F83E0-6F19-4B95-840C-D59976E10BA8}" dt="2023-11-19T21:53:07.980" v="289" actId="478"/>
          <ac:spMkLst>
            <pc:docMk/>
            <pc:sldMk cId="1243640339" sldId="362"/>
            <ac:spMk id="252" creationId="{D4420CA6-FD33-84CD-B860-DD503299A46D}"/>
          </ac:spMkLst>
        </pc:spChg>
        <pc:spChg chg="del mod topLvl">
          <ac:chgData name="Camilo Andres Cruz Nieves" userId="805f5cee-8486-451c-9380-e40e0724fd60" providerId="ADAL" clId="{618F83E0-6F19-4B95-840C-D59976E10BA8}" dt="2023-11-19T21:53:07.980" v="289" actId="478"/>
          <ac:spMkLst>
            <pc:docMk/>
            <pc:sldMk cId="1243640339" sldId="362"/>
            <ac:spMk id="253" creationId="{B49B9310-19C6-695D-FF79-A56CA5EBEF70}"/>
          </ac:spMkLst>
        </pc:spChg>
        <pc:spChg chg="del mod topLvl">
          <ac:chgData name="Camilo Andres Cruz Nieves" userId="805f5cee-8486-451c-9380-e40e0724fd60" providerId="ADAL" clId="{618F83E0-6F19-4B95-840C-D59976E10BA8}" dt="2023-11-19T21:53:07.980" v="289" actId="478"/>
          <ac:spMkLst>
            <pc:docMk/>
            <pc:sldMk cId="1243640339" sldId="362"/>
            <ac:spMk id="254" creationId="{4350AE3E-7524-CB78-A1BA-41AB5B732E17}"/>
          </ac:spMkLst>
        </pc:spChg>
        <pc:spChg chg="del mod topLvl">
          <ac:chgData name="Camilo Andres Cruz Nieves" userId="805f5cee-8486-451c-9380-e40e0724fd60" providerId="ADAL" clId="{618F83E0-6F19-4B95-840C-D59976E10BA8}" dt="2023-11-19T21:53:07.980" v="289" actId="478"/>
          <ac:spMkLst>
            <pc:docMk/>
            <pc:sldMk cId="1243640339" sldId="362"/>
            <ac:spMk id="255" creationId="{4115BCBB-9D86-9EAA-BE18-B4C955E9C9CE}"/>
          </ac:spMkLst>
        </pc:spChg>
        <pc:spChg chg="mod topLvl">
          <ac:chgData name="Camilo Andres Cruz Nieves" userId="805f5cee-8486-451c-9380-e40e0724fd60" providerId="ADAL" clId="{618F83E0-6F19-4B95-840C-D59976E10BA8}" dt="2023-11-19T21:53:33.377" v="300" actId="164"/>
          <ac:spMkLst>
            <pc:docMk/>
            <pc:sldMk cId="1243640339" sldId="362"/>
            <ac:spMk id="256" creationId="{1E3A34AB-98DC-338D-1851-B72673290A38}"/>
          </ac:spMkLst>
        </pc:spChg>
        <pc:spChg chg="del mod topLvl">
          <ac:chgData name="Camilo Andres Cruz Nieves" userId="805f5cee-8486-451c-9380-e40e0724fd60" providerId="ADAL" clId="{618F83E0-6F19-4B95-840C-D59976E10BA8}" dt="2023-11-19T21:53:07.980" v="289" actId="478"/>
          <ac:spMkLst>
            <pc:docMk/>
            <pc:sldMk cId="1243640339" sldId="362"/>
            <ac:spMk id="257" creationId="{93C0CFA0-D13E-A328-673E-577B6CE5B53F}"/>
          </ac:spMkLst>
        </pc:spChg>
        <pc:spChg chg="del mod topLvl">
          <ac:chgData name="Camilo Andres Cruz Nieves" userId="805f5cee-8486-451c-9380-e40e0724fd60" providerId="ADAL" clId="{618F83E0-6F19-4B95-840C-D59976E10BA8}" dt="2023-11-19T21:53:07.980" v="289" actId="478"/>
          <ac:spMkLst>
            <pc:docMk/>
            <pc:sldMk cId="1243640339" sldId="362"/>
            <ac:spMk id="258" creationId="{1B72E059-7548-0591-F27F-1E719A66FB62}"/>
          </ac:spMkLst>
        </pc:spChg>
        <pc:spChg chg="del mod topLvl">
          <ac:chgData name="Camilo Andres Cruz Nieves" userId="805f5cee-8486-451c-9380-e40e0724fd60" providerId="ADAL" clId="{618F83E0-6F19-4B95-840C-D59976E10BA8}" dt="2023-11-19T21:53:07.980" v="289" actId="478"/>
          <ac:spMkLst>
            <pc:docMk/>
            <pc:sldMk cId="1243640339" sldId="362"/>
            <ac:spMk id="259" creationId="{A82C15DC-A696-A017-98AA-B867535632B4}"/>
          </ac:spMkLst>
        </pc:spChg>
        <pc:spChg chg="mod topLvl">
          <ac:chgData name="Camilo Andres Cruz Nieves" userId="805f5cee-8486-451c-9380-e40e0724fd60" providerId="ADAL" clId="{618F83E0-6F19-4B95-840C-D59976E10BA8}" dt="2023-11-19T21:53:33.377" v="300" actId="164"/>
          <ac:spMkLst>
            <pc:docMk/>
            <pc:sldMk cId="1243640339" sldId="362"/>
            <ac:spMk id="260" creationId="{503DADA4-4C35-0298-4DF7-C4A8B42EF808}"/>
          </ac:spMkLst>
        </pc:spChg>
        <pc:spChg chg="del mod topLvl">
          <ac:chgData name="Camilo Andres Cruz Nieves" userId="805f5cee-8486-451c-9380-e40e0724fd60" providerId="ADAL" clId="{618F83E0-6F19-4B95-840C-D59976E10BA8}" dt="2023-11-19T21:53:07.980" v="289" actId="478"/>
          <ac:spMkLst>
            <pc:docMk/>
            <pc:sldMk cId="1243640339" sldId="362"/>
            <ac:spMk id="261" creationId="{4496B238-1450-1A91-0955-8DB7AC16C2AA}"/>
          </ac:spMkLst>
        </pc:spChg>
        <pc:spChg chg="del mod topLvl">
          <ac:chgData name="Camilo Andres Cruz Nieves" userId="805f5cee-8486-451c-9380-e40e0724fd60" providerId="ADAL" clId="{618F83E0-6F19-4B95-840C-D59976E10BA8}" dt="2023-11-19T21:53:07.980" v="289" actId="478"/>
          <ac:spMkLst>
            <pc:docMk/>
            <pc:sldMk cId="1243640339" sldId="362"/>
            <ac:spMk id="262" creationId="{A0ED3D6F-0A90-27F9-326F-24C87488E9FD}"/>
          </ac:spMkLst>
        </pc:spChg>
        <pc:spChg chg="del mod topLvl">
          <ac:chgData name="Camilo Andres Cruz Nieves" userId="805f5cee-8486-451c-9380-e40e0724fd60" providerId="ADAL" clId="{618F83E0-6F19-4B95-840C-D59976E10BA8}" dt="2023-11-19T21:53:07.980" v="289" actId="478"/>
          <ac:spMkLst>
            <pc:docMk/>
            <pc:sldMk cId="1243640339" sldId="362"/>
            <ac:spMk id="263" creationId="{863E1716-CE18-3FA5-FF4F-B6C9955A0D47}"/>
          </ac:spMkLst>
        </pc:spChg>
        <pc:spChg chg="del mod topLvl">
          <ac:chgData name="Camilo Andres Cruz Nieves" userId="805f5cee-8486-451c-9380-e40e0724fd60" providerId="ADAL" clId="{618F83E0-6F19-4B95-840C-D59976E10BA8}" dt="2023-11-19T21:53:07.980" v="289" actId="478"/>
          <ac:spMkLst>
            <pc:docMk/>
            <pc:sldMk cId="1243640339" sldId="362"/>
            <ac:spMk id="264" creationId="{FEE80CC8-2BC7-826F-92BB-DBD2048477C7}"/>
          </ac:spMkLst>
        </pc:spChg>
        <pc:spChg chg="del mod topLvl">
          <ac:chgData name="Camilo Andres Cruz Nieves" userId="805f5cee-8486-451c-9380-e40e0724fd60" providerId="ADAL" clId="{618F83E0-6F19-4B95-840C-D59976E10BA8}" dt="2023-11-19T21:53:07.980" v="289" actId="478"/>
          <ac:spMkLst>
            <pc:docMk/>
            <pc:sldMk cId="1243640339" sldId="362"/>
            <ac:spMk id="265" creationId="{97652AD6-47C7-9FF1-8AAE-006FBD7715F9}"/>
          </ac:spMkLst>
        </pc:spChg>
        <pc:spChg chg="del mod topLvl">
          <ac:chgData name="Camilo Andres Cruz Nieves" userId="805f5cee-8486-451c-9380-e40e0724fd60" providerId="ADAL" clId="{618F83E0-6F19-4B95-840C-D59976E10BA8}" dt="2023-11-19T21:53:07.980" v="289" actId="478"/>
          <ac:spMkLst>
            <pc:docMk/>
            <pc:sldMk cId="1243640339" sldId="362"/>
            <ac:spMk id="266" creationId="{21CCD057-DC96-3573-4F09-F0A1E928F8CA}"/>
          </ac:spMkLst>
        </pc:spChg>
        <pc:spChg chg="del mod topLvl">
          <ac:chgData name="Camilo Andres Cruz Nieves" userId="805f5cee-8486-451c-9380-e40e0724fd60" providerId="ADAL" clId="{618F83E0-6F19-4B95-840C-D59976E10BA8}" dt="2023-11-19T21:53:07.980" v="289" actId="478"/>
          <ac:spMkLst>
            <pc:docMk/>
            <pc:sldMk cId="1243640339" sldId="362"/>
            <ac:spMk id="267" creationId="{4144EC64-3E2E-7225-806D-CF9F30273628}"/>
          </ac:spMkLst>
        </pc:spChg>
        <pc:spChg chg="del mod topLvl">
          <ac:chgData name="Camilo Andres Cruz Nieves" userId="805f5cee-8486-451c-9380-e40e0724fd60" providerId="ADAL" clId="{618F83E0-6F19-4B95-840C-D59976E10BA8}" dt="2023-11-19T21:53:07.980" v="289" actId="478"/>
          <ac:spMkLst>
            <pc:docMk/>
            <pc:sldMk cId="1243640339" sldId="362"/>
            <ac:spMk id="268" creationId="{28BCD7E4-9425-F8A2-0CD6-8AF70BD91CCA}"/>
          </ac:spMkLst>
        </pc:spChg>
        <pc:spChg chg="del mod topLvl">
          <ac:chgData name="Camilo Andres Cruz Nieves" userId="805f5cee-8486-451c-9380-e40e0724fd60" providerId="ADAL" clId="{618F83E0-6F19-4B95-840C-D59976E10BA8}" dt="2023-11-19T21:53:07.980" v="289" actId="478"/>
          <ac:spMkLst>
            <pc:docMk/>
            <pc:sldMk cId="1243640339" sldId="362"/>
            <ac:spMk id="269" creationId="{F6A796B1-101E-8684-AA3E-0E017A093251}"/>
          </ac:spMkLst>
        </pc:spChg>
        <pc:spChg chg="del mod topLvl">
          <ac:chgData name="Camilo Andres Cruz Nieves" userId="805f5cee-8486-451c-9380-e40e0724fd60" providerId="ADAL" clId="{618F83E0-6F19-4B95-840C-D59976E10BA8}" dt="2023-11-19T21:53:07.980" v="289" actId="478"/>
          <ac:spMkLst>
            <pc:docMk/>
            <pc:sldMk cId="1243640339" sldId="362"/>
            <ac:spMk id="270" creationId="{4424ADAF-D377-34BD-0738-ACC7C486A188}"/>
          </ac:spMkLst>
        </pc:spChg>
        <pc:spChg chg="del mod topLvl">
          <ac:chgData name="Camilo Andres Cruz Nieves" userId="805f5cee-8486-451c-9380-e40e0724fd60" providerId="ADAL" clId="{618F83E0-6F19-4B95-840C-D59976E10BA8}" dt="2023-11-19T21:53:07.980" v="289" actId="478"/>
          <ac:spMkLst>
            <pc:docMk/>
            <pc:sldMk cId="1243640339" sldId="362"/>
            <ac:spMk id="271" creationId="{995114F9-5E29-486D-E2BB-48A31B2CA66D}"/>
          </ac:spMkLst>
        </pc:spChg>
        <pc:spChg chg="mod topLvl">
          <ac:chgData name="Camilo Andres Cruz Nieves" userId="805f5cee-8486-451c-9380-e40e0724fd60" providerId="ADAL" clId="{618F83E0-6F19-4B95-840C-D59976E10BA8}" dt="2023-11-19T21:53:33.377" v="300" actId="164"/>
          <ac:spMkLst>
            <pc:docMk/>
            <pc:sldMk cId="1243640339" sldId="362"/>
            <ac:spMk id="272" creationId="{97214932-278C-CD00-173A-4BC0FCEA1897}"/>
          </ac:spMkLst>
        </pc:spChg>
        <pc:spChg chg="del mod topLvl">
          <ac:chgData name="Camilo Andres Cruz Nieves" userId="805f5cee-8486-451c-9380-e40e0724fd60" providerId="ADAL" clId="{618F83E0-6F19-4B95-840C-D59976E10BA8}" dt="2023-11-19T21:53:07.980" v="289" actId="478"/>
          <ac:spMkLst>
            <pc:docMk/>
            <pc:sldMk cId="1243640339" sldId="362"/>
            <ac:spMk id="273" creationId="{15793551-B60A-E3C0-7725-5BB45E6930C4}"/>
          </ac:spMkLst>
        </pc:spChg>
        <pc:spChg chg="del mod topLvl">
          <ac:chgData name="Camilo Andres Cruz Nieves" userId="805f5cee-8486-451c-9380-e40e0724fd60" providerId="ADAL" clId="{618F83E0-6F19-4B95-840C-D59976E10BA8}" dt="2023-11-19T21:53:07.980" v="289" actId="478"/>
          <ac:spMkLst>
            <pc:docMk/>
            <pc:sldMk cId="1243640339" sldId="362"/>
            <ac:spMk id="274" creationId="{630B3600-4661-0D45-A8D4-A76EC84B1CEB}"/>
          </ac:spMkLst>
        </pc:spChg>
        <pc:spChg chg="del mod topLvl">
          <ac:chgData name="Camilo Andres Cruz Nieves" userId="805f5cee-8486-451c-9380-e40e0724fd60" providerId="ADAL" clId="{618F83E0-6F19-4B95-840C-D59976E10BA8}" dt="2023-11-19T21:53:07.980" v="289" actId="478"/>
          <ac:spMkLst>
            <pc:docMk/>
            <pc:sldMk cId="1243640339" sldId="362"/>
            <ac:spMk id="275" creationId="{1A0F560B-8F5E-6590-5044-300BEFF86144}"/>
          </ac:spMkLst>
        </pc:spChg>
        <pc:spChg chg="del mod topLvl">
          <ac:chgData name="Camilo Andres Cruz Nieves" userId="805f5cee-8486-451c-9380-e40e0724fd60" providerId="ADAL" clId="{618F83E0-6F19-4B95-840C-D59976E10BA8}" dt="2023-11-19T21:53:07.980" v="289" actId="478"/>
          <ac:spMkLst>
            <pc:docMk/>
            <pc:sldMk cId="1243640339" sldId="362"/>
            <ac:spMk id="276" creationId="{422F94FC-092F-58BE-5B32-B93F0B162D19}"/>
          </ac:spMkLst>
        </pc:spChg>
        <pc:spChg chg="del mod topLvl">
          <ac:chgData name="Camilo Andres Cruz Nieves" userId="805f5cee-8486-451c-9380-e40e0724fd60" providerId="ADAL" clId="{618F83E0-6F19-4B95-840C-D59976E10BA8}" dt="2023-11-19T21:53:07.980" v="289" actId="478"/>
          <ac:spMkLst>
            <pc:docMk/>
            <pc:sldMk cId="1243640339" sldId="362"/>
            <ac:spMk id="277" creationId="{97F12ADF-76FD-6197-5D36-CA47F1FA1022}"/>
          </ac:spMkLst>
        </pc:spChg>
        <pc:spChg chg="del mod topLvl">
          <ac:chgData name="Camilo Andres Cruz Nieves" userId="805f5cee-8486-451c-9380-e40e0724fd60" providerId="ADAL" clId="{618F83E0-6F19-4B95-840C-D59976E10BA8}" dt="2023-11-19T21:53:07.980" v="289" actId="478"/>
          <ac:spMkLst>
            <pc:docMk/>
            <pc:sldMk cId="1243640339" sldId="362"/>
            <ac:spMk id="278" creationId="{76B34655-8984-F7F2-2420-548667BA3FF0}"/>
          </ac:spMkLst>
        </pc:spChg>
        <pc:spChg chg="del mod topLvl">
          <ac:chgData name="Camilo Andres Cruz Nieves" userId="805f5cee-8486-451c-9380-e40e0724fd60" providerId="ADAL" clId="{618F83E0-6F19-4B95-840C-D59976E10BA8}" dt="2023-11-19T21:53:07.980" v="289" actId="478"/>
          <ac:spMkLst>
            <pc:docMk/>
            <pc:sldMk cId="1243640339" sldId="362"/>
            <ac:spMk id="279" creationId="{62491EF4-4D63-B191-4960-7F8D70CD6238}"/>
          </ac:spMkLst>
        </pc:spChg>
        <pc:spChg chg="mod topLvl">
          <ac:chgData name="Camilo Andres Cruz Nieves" userId="805f5cee-8486-451c-9380-e40e0724fd60" providerId="ADAL" clId="{618F83E0-6F19-4B95-840C-D59976E10BA8}" dt="2023-11-19T21:53:33.377" v="300" actId="164"/>
          <ac:spMkLst>
            <pc:docMk/>
            <pc:sldMk cId="1243640339" sldId="362"/>
            <ac:spMk id="280" creationId="{D1C8DCD6-4A8D-2F8F-BF79-23115885F789}"/>
          </ac:spMkLst>
        </pc:spChg>
        <pc:spChg chg="del mod topLvl">
          <ac:chgData name="Camilo Andres Cruz Nieves" userId="805f5cee-8486-451c-9380-e40e0724fd60" providerId="ADAL" clId="{618F83E0-6F19-4B95-840C-D59976E10BA8}" dt="2023-11-19T21:53:26.467" v="298" actId="478"/>
          <ac:spMkLst>
            <pc:docMk/>
            <pc:sldMk cId="1243640339" sldId="362"/>
            <ac:spMk id="281" creationId="{EE7C7005-F804-8574-FD84-C420943B0041}"/>
          </ac:spMkLst>
        </pc:spChg>
        <pc:spChg chg="del mod topLvl">
          <ac:chgData name="Camilo Andres Cruz Nieves" userId="805f5cee-8486-451c-9380-e40e0724fd60" providerId="ADAL" clId="{618F83E0-6F19-4B95-840C-D59976E10BA8}" dt="2023-11-19T21:53:26.467" v="298" actId="478"/>
          <ac:spMkLst>
            <pc:docMk/>
            <pc:sldMk cId="1243640339" sldId="362"/>
            <ac:spMk id="282" creationId="{77CB1C99-ABE9-26B8-BACF-8F91524CA7FE}"/>
          </ac:spMkLst>
        </pc:spChg>
        <pc:spChg chg="del mod topLvl">
          <ac:chgData name="Camilo Andres Cruz Nieves" userId="805f5cee-8486-451c-9380-e40e0724fd60" providerId="ADAL" clId="{618F83E0-6F19-4B95-840C-D59976E10BA8}" dt="2023-11-19T21:53:26.467" v="298" actId="478"/>
          <ac:spMkLst>
            <pc:docMk/>
            <pc:sldMk cId="1243640339" sldId="362"/>
            <ac:spMk id="283" creationId="{5EA7F7F7-09FC-F1D5-B322-2EB1AEE9A403}"/>
          </ac:spMkLst>
        </pc:spChg>
        <pc:spChg chg="del mod topLvl">
          <ac:chgData name="Camilo Andres Cruz Nieves" userId="805f5cee-8486-451c-9380-e40e0724fd60" providerId="ADAL" clId="{618F83E0-6F19-4B95-840C-D59976E10BA8}" dt="2023-11-19T21:53:26.467" v="298" actId="478"/>
          <ac:spMkLst>
            <pc:docMk/>
            <pc:sldMk cId="1243640339" sldId="362"/>
            <ac:spMk id="284" creationId="{89CDD168-C8BC-32A6-AE35-A6911F02FDA6}"/>
          </ac:spMkLst>
        </pc:spChg>
        <pc:spChg chg="del mod topLvl">
          <ac:chgData name="Camilo Andres Cruz Nieves" userId="805f5cee-8486-451c-9380-e40e0724fd60" providerId="ADAL" clId="{618F83E0-6F19-4B95-840C-D59976E10BA8}" dt="2023-11-19T21:53:25.208" v="297" actId="478"/>
          <ac:spMkLst>
            <pc:docMk/>
            <pc:sldMk cId="1243640339" sldId="362"/>
            <ac:spMk id="285" creationId="{B82EAA0F-8EAC-17AE-4B51-0A65F8B32FE9}"/>
          </ac:spMkLst>
        </pc:spChg>
        <pc:spChg chg="mod topLvl">
          <ac:chgData name="Camilo Andres Cruz Nieves" userId="805f5cee-8486-451c-9380-e40e0724fd60" providerId="ADAL" clId="{618F83E0-6F19-4B95-840C-D59976E10BA8}" dt="2023-11-19T21:53:33.377" v="300" actId="164"/>
          <ac:spMkLst>
            <pc:docMk/>
            <pc:sldMk cId="1243640339" sldId="362"/>
            <ac:spMk id="286" creationId="{7A5D4153-1FED-7C04-AFDD-90276E563592}"/>
          </ac:spMkLst>
        </pc:spChg>
        <pc:spChg chg="mod topLvl">
          <ac:chgData name="Camilo Andres Cruz Nieves" userId="805f5cee-8486-451c-9380-e40e0724fd60" providerId="ADAL" clId="{618F83E0-6F19-4B95-840C-D59976E10BA8}" dt="2023-11-19T21:53:33.377" v="300" actId="164"/>
          <ac:spMkLst>
            <pc:docMk/>
            <pc:sldMk cId="1243640339" sldId="362"/>
            <ac:spMk id="287" creationId="{02AB8003-99AB-6FC5-AEED-DE5DB6F95297}"/>
          </ac:spMkLst>
        </pc:spChg>
        <pc:spChg chg="mod topLvl">
          <ac:chgData name="Camilo Andres Cruz Nieves" userId="805f5cee-8486-451c-9380-e40e0724fd60" providerId="ADAL" clId="{618F83E0-6F19-4B95-840C-D59976E10BA8}" dt="2023-11-19T21:53:33.377" v="300" actId="164"/>
          <ac:spMkLst>
            <pc:docMk/>
            <pc:sldMk cId="1243640339" sldId="362"/>
            <ac:spMk id="288" creationId="{DBD2BF11-19D7-5F3C-6133-134BD9755EDD}"/>
          </ac:spMkLst>
        </pc:spChg>
        <pc:spChg chg="mod topLvl">
          <ac:chgData name="Camilo Andres Cruz Nieves" userId="805f5cee-8486-451c-9380-e40e0724fd60" providerId="ADAL" clId="{618F83E0-6F19-4B95-840C-D59976E10BA8}" dt="2023-11-19T21:53:33.377" v="300" actId="164"/>
          <ac:spMkLst>
            <pc:docMk/>
            <pc:sldMk cId="1243640339" sldId="362"/>
            <ac:spMk id="289" creationId="{72D4C7AE-3BB1-AA54-DD6D-96F6D60CC7DE}"/>
          </ac:spMkLst>
        </pc:spChg>
        <pc:spChg chg="mod topLvl">
          <ac:chgData name="Camilo Andres Cruz Nieves" userId="805f5cee-8486-451c-9380-e40e0724fd60" providerId="ADAL" clId="{618F83E0-6F19-4B95-840C-D59976E10BA8}" dt="2023-11-19T21:53:33.377" v="300" actId="164"/>
          <ac:spMkLst>
            <pc:docMk/>
            <pc:sldMk cId="1243640339" sldId="362"/>
            <ac:spMk id="290" creationId="{2E7C87B2-DC64-FDBC-E21B-E3D33DCA9D80}"/>
          </ac:spMkLst>
        </pc:spChg>
        <pc:spChg chg="del mod topLvl">
          <ac:chgData name="Camilo Andres Cruz Nieves" userId="805f5cee-8486-451c-9380-e40e0724fd60" providerId="ADAL" clId="{618F83E0-6F19-4B95-840C-D59976E10BA8}" dt="2023-11-19T21:53:07.980" v="289" actId="478"/>
          <ac:spMkLst>
            <pc:docMk/>
            <pc:sldMk cId="1243640339" sldId="362"/>
            <ac:spMk id="291" creationId="{8C0D5D67-ADFF-32D0-3EB8-601CB8986732}"/>
          </ac:spMkLst>
        </pc:spChg>
        <pc:spChg chg="mod topLvl">
          <ac:chgData name="Camilo Andres Cruz Nieves" userId="805f5cee-8486-451c-9380-e40e0724fd60" providerId="ADAL" clId="{618F83E0-6F19-4B95-840C-D59976E10BA8}" dt="2023-11-19T21:53:33.377" v="300" actId="164"/>
          <ac:spMkLst>
            <pc:docMk/>
            <pc:sldMk cId="1243640339" sldId="362"/>
            <ac:spMk id="292" creationId="{63B455C8-CC7C-54EE-B4DE-33C07C06EEB9}"/>
          </ac:spMkLst>
        </pc:spChg>
        <pc:spChg chg="del mod topLvl">
          <ac:chgData name="Camilo Andres Cruz Nieves" userId="805f5cee-8486-451c-9380-e40e0724fd60" providerId="ADAL" clId="{618F83E0-6F19-4B95-840C-D59976E10BA8}" dt="2023-11-19T21:53:07.980" v="289" actId="478"/>
          <ac:spMkLst>
            <pc:docMk/>
            <pc:sldMk cId="1243640339" sldId="362"/>
            <ac:spMk id="293" creationId="{55991C50-34F3-13D5-09FF-7562C37DBB9D}"/>
          </ac:spMkLst>
        </pc:spChg>
        <pc:spChg chg="del mod topLvl">
          <ac:chgData name="Camilo Andres Cruz Nieves" userId="805f5cee-8486-451c-9380-e40e0724fd60" providerId="ADAL" clId="{618F83E0-6F19-4B95-840C-D59976E10BA8}" dt="2023-11-19T21:53:07.980" v="289" actId="478"/>
          <ac:spMkLst>
            <pc:docMk/>
            <pc:sldMk cId="1243640339" sldId="362"/>
            <ac:spMk id="294" creationId="{C6C617FA-4973-E84D-327E-7D7B318A4D9F}"/>
          </ac:spMkLst>
        </pc:spChg>
        <pc:spChg chg="del mod topLvl">
          <ac:chgData name="Camilo Andres Cruz Nieves" userId="805f5cee-8486-451c-9380-e40e0724fd60" providerId="ADAL" clId="{618F83E0-6F19-4B95-840C-D59976E10BA8}" dt="2023-11-19T21:53:07.980" v="289" actId="478"/>
          <ac:spMkLst>
            <pc:docMk/>
            <pc:sldMk cId="1243640339" sldId="362"/>
            <ac:spMk id="295" creationId="{17E37478-D467-414D-005D-5A801967CBD2}"/>
          </ac:spMkLst>
        </pc:spChg>
        <pc:spChg chg="del mod topLvl">
          <ac:chgData name="Camilo Andres Cruz Nieves" userId="805f5cee-8486-451c-9380-e40e0724fd60" providerId="ADAL" clId="{618F83E0-6F19-4B95-840C-D59976E10BA8}" dt="2023-11-19T21:53:07.980" v="289" actId="478"/>
          <ac:spMkLst>
            <pc:docMk/>
            <pc:sldMk cId="1243640339" sldId="362"/>
            <ac:spMk id="296" creationId="{CAC8E655-6FB5-EA0B-2CF7-74FCF1B8065A}"/>
          </ac:spMkLst>
        </pc:spChg>
        <pc:spChg chg="del mod topLvl">
          <ac:chgData name="Camilo Andres Cruz Nieves" userId="805f5cee-8486-451c-9380-e40e0724fd60" providerId="ADAL" clId="{618F83E0-6F19-4B95-840C-D59976E10BA8}" dt="2023-11-19T21:53:07.980" v="289" actId="478"/>
          <ac:spMkLst>
            <pc:docMk/>
            <pc:sldMk cId="1243640339" sldId="362"/>
            <ac:spMk id="297" creationId="{295EA891-5F43-8CC3-D248-4CD2D3761EC8}"/>
          </ac:spMkLst>
        </pc:spChg>
        <pc:spChg chg="del mod topLvl">
          <ac:chgData name="Camilo Andres Cruz Nieves" userId="805f5cee-8486-451c-9380-e40e0724fd60" providerId="ADAL" clId="{618F83E0-6F19-4B95-840C-D59976E10BA8}" dt="2023-11-19T21:53:07.980" v="289" actId="478"/>
          <ac:spMkLst>
            <pc:docMk/>
            <pc:sldMk cId="1243640339" sldId="362"/>
            <ac:spMk id="298" creationId="{5A47C445-27AA-AD44-D470-E50089DE1B0B}"/>
          </ac:spMkLst>
        </pc:spChg>
        <pc:spChg chg="del mod topLvl">
          <ac:chgData name="Camilo Andres Cruz Nieves" userId="805f5cee-8486-451c-9380-e40e0724fd60" providerId="ADAL" clId="{618F83E0-6F19-4B95-840C-D59976E10BA8}" dt="2023-11-19T21:53:07.980" v="289" actId="478"/>
          <ac:spMkLst>
            <pc:docMk/>
            <pc:sldMk cId="1243640339" sldId="362"/>
            <ac:spMk id="299" creationId="{3FEF16BC-56C8-0F37-02F9-D1C551C5D322}"/>
          </ac:spMkLst>
        </pc:spChg>
        <pc:spChg chg="del mod topLvl">
          <ac:chgData name="Camilo Andres Cruz Nieves" userId="805f5cee-8486-451c-9380-e40e0724fd60" providerId="ADAL" clId="{618F83E0-6F19-4B95-840C-D59976E10BA8}" dt="2023-11-19T21:53:07.980" v="289" actId="478"/>
          <ac:spMkLst>
            <pc:docMk/>
            <pc:sldMk cId="1243640339" sldId="362"/>
            <ac:spMk id="300" creationId="{444EF05F-E588-7619-B918-FE419D5C1277}"/>
          </ac:spMkLst>
        </pc:spChg>
        <pc:spChg chg="mod">
          <ac:chgData name="Camilo Andres Cruz Nieves" userId="805f5cee-8486-451c-9380-e40e0724fd60" providerId="ADAL" clId="{618F83E0-6F19-4B95-840C-D59976E10BA8}" dt="2023-11-19T21:52:14.253" v="281" actId="27803"/>
          <ac:spMkLst>
            <pc:docMk/>
            <pc:sldMk cId="1243640339" sldId="362"/>
            <ac:spMk id="302" creationId="{28471E57-6D39-9EF7-8A1D-D9F24B8CD352}"/>
          </ac:spMkLst>
        </pc:spChg>
        <pc:spChg chg="mod">
          <ac:chgData name="Camilo Andres Cruz Nieves" userId="805f5cee-8486-451c-9380-e40e0724fd60" providerId="ADAL" clId="{618F83E0-6F19-4B95-840C-D59976E10BA8}" dt="2023-11-19T21:52:14.253" v="281" actId="27803"/>
          <ac:spMkLst>
            <pc:docMk/>
            <pc:sldMk cId="1243640339" sldId="362"/>
            <ac:spMk id="303" creationId="{70235C9D-881D-D029-2A16-57B9A804F2FB}"/>
          </ac:spMkLst>
        </pc:spChg>
        <pc:spChg chg="mod">
          <ac:chgData name="Camilo Andres Cruz Nieves" userId="805f5cee-8486-451c-9380-e40e0724fd60" providerId="ADAL" clId="{618F83E0-6F19-4B95-840C-D59976E10BA8}" dt="2023-11-19T21:52:14.253" v="281" actId="27803"/>
          <ac:spMkLst>
            <pc:docMk/>
            <pc:sldMk cId="1243640339" sldId="362"/>
            <ac:spMk id="304" creationId="{FFF2CAEC-3981-340A-2E38-4630E6E0A5E1}"/>
          </ac:spMkLst>
        </pc:spChg>
        <pc:spChg chg="mod">
          <ac:chgData name="Camilo Andres Cruz Nieves" userId="805f5cee-8486-451c-9380-e40e0724fd60" providerId="ADAL" clId="{618F83E0-6F19-4B95-840C-D59976E10BA8}" dt="2023-11-19T21:52:14.253" v="281" actId="27803"/>
          <ac:spMkLst>
            <pc:docMk/>
            <pc:sldMk cId="1243640339" sldId="362"/>
            <ac:spMk id="305" creationId="{114335C4-7DEA-ADCA-2659-5F77734E1020}"/>
          </ac:spMkLst>
        </pc:spChg>
        <pc:spChg chg="mod">
          <ac:chgData name="Camilo Andres Cruz Nieves" userId="805f5cee-8486-451c-9380-e40e0724fd60" providerId="ADAL" clId="{618F83E0-6F19-4B95-840C-D59976E10BA8}" dt="2023-11-19T21:52:14.253" v="281" actId="27803"/>
          <ac:spMkLst>
            <pc:docMk/>
            <pc:sldMk cId="1243640339" sldId="362"/>
            <ac:spMk id="306" creationId="{21025A99-257A-1A0D-25F5-81E04D7FB3FC}"/>
          </ac:spMkLst>
        </pc:spChg>
        <pc:spChg chg="mod">
          <ac:chgData name="Camilo Andres Cruz Nieves" userId="805f5cee-8486-451c-9380-e40e0724fd60" providerId="ADAL" clId="{618F83E0-6F19-4B95-840C-D59976E10BA8}" dt="2023-11-19T21:52:14.253" v="281" actId="27803"/>
          <ac:spMkLst>
            <pc:docMk/>
            <pc:sldMk cId="1243640339" sldId="362"/>
            <ac:spMk id="307" creationId="{811A42DF-E808-3766-5F2B-B2A2523DE838}"/>
          </ac:spMkLst>
        </pc:spChg>
        <pc:spChg chg="mod">
          <ac:chgData name="Camilo Andres Cruz Nieves" userId="805f5cee-8486-451c-9380-e40e0724fd60" providerId="ADAL" clId="{618F83E0-6F19-4B95-840C-D59976E10BA8}" dt="2023-11-19T21:52:14.253" v="281" actId="27803"/>
          <ac:spMkLst>
            <pc:docMk/>
            <pc:sldMk cId="1243640339" sldId="362"/>
            <ac:spMk id="308" creationId="{669F3961-8EF9-77FC-C7A1-3384732020C4}"/>
          </ac:spMkLst>
        </pc:spChg>
        <pc:spChg chg="mod">
          <ac:chgData name="Camilo Andres Cruz Nieves" userId="805f5cee-8486-451c-9380-e40e0724fd60" providerId="ADAL" clId="{618F83E0-6F19-4B95-840C-D59976E10BA8}" dt="2023-11-19T21:52:14.253" v="281" actId="27803"/>
          <ac:spMkLst>
            <pc:docMk/>
            <pc:sldMk cId="1243640339" sldId="362"/>
            <ac:spMk id="309" creationId="{77119969-5379-D618-3138-81F398F73F87}"/>
          </ac:spMkLst>
        </pc:spChg>
        <pc:spChg chg="mod">
          <ac:chgData name="Camilo Andres Cruz Nieves" userId="805f5cee-8486-451c-9380-e40e0724fd60" providerId="ADAL" clId="{618F83E0-6F19-4B95-840C-D59976E10BA8}" dt="2023-11-19T21:52:14.253" v="281" actId="27803"/>
          <ac:spMkLst>
            <pc:docMk/>
            <pc:sldMk cId="1243640339" sldId="362"/>
            <ac:spMk id="310" creationId="{2FB4DE32-F341-E6DB-11D7-B58A5D376E1A}"/>
          </ac:spMkLst>
        </pc:spChg>
        <pc:spChg chg="mod">
          <ac:chgData name="Camilo Andres Cruz Nieves" userId="805f5cee-8486-451c-9380-e40e0724fd60" providerId="ADAL" clId="{618F83E0-6F19-4B95-840C-D59976E10BA8}" dt="2023-11-19T21:52:14.253" v="281" actId="27803"/>
          <ac:spMkLst>
            <pc:docMk/>
            <pc:sldMk cId="1243640339" sldId="362"/>
            <ac:spMk id="311" creationId="{5623E8DE-D943-1D6B-EDF7-73332ABF34DA}"/>
          </ac:spMkLst>
        </pc:spChg>
        <pc:spChg chg="mod">
          <ac:chgData name="Camilo Andres Cruz Nieves" userId="805f5cee-8486-451c-9380-e40e0724fd60" providerId="ADAL" clId="{618F83E0-6F19-4B95-840C-D59976E10BA8}" dt="2023-11-19T21:52:14.253" v="281" actId="27803"/>
          <ac:spMkLst>
            <pc:docMk/>
            <pc:sldMk cId="1243640339" sldId="362"/>
            <ac:spMk id="312" creationId="{C7D93F12-A9AC-5A63-A9FB-4307D9A6D6F7}"/>
          </ac:spMkLst>
        </pc:spChg>
        <pc:spChg chg="mod">
          <ac:chgData name="Camilo Andres Cruz Nieves" userId="805f5cee-8486-451c-9380-e40e0724fd60" providerId="ADAL" clId="{618F83E0-6F19-4B95-840C-D59976E10BA8}" dt="2023-11-19T21:52:14.253" v="281" actId="27803"/>
          <ac:spMkLst>
            <pc:docMk/>
            <pc:sldMk cId="1243640339" sldId="362"/>
            <ac:spMk id="313" creationId="{3381A81E-F39B-6F4E-26DA-08ABEC6A98E3}"/>
          </ac:spMkLst>
        </pc:spChg>
        <pc:spChg chg="mod">
          <ac:chgData name="Camilo Andres Cruz Nieves" userId="805f5cee-8486-451c-9380-e40e0724fd60" providerId="ADAL" clId="{618F83E0-6F19-4B95-840C-D59976E10BA8}" dt="2023-11-19T21:52:14.253" v="281" actId="27803"/>
          <ac:spMkLst>
            <pc:docMk/>
            <pc:sldMk cId="1243640339" sldId="362"/>
            <ac:spMk id="314" creationId="{DBA66DB9-1A81-42B0-5CC8-0F082A9574C9}"/>
          </ac:spMkLst>
        </pc:spChg>
        <pc:spChg chg="mod">
          <ac:chgData name="Camilo Andres Cruz Nieves" userId="805f5cee-8486-451c-9380-e40e0724fd60" providerId="ADAL" clId="{618F83E0-6F19-4B95-840C-D59976E10BA8}" dt="2023-11-19T21:52:14.253" v="281" actId="27803"/>
          <ac:spMkLst>
            <pc:docMk/>
            <pc:sldMk cId="1243640339" sldId="362"/>
            <ac:spMk id="315" creationId="{F1D87905-12FD-0E4C-996C-02A251ABD4D5}"/>
          </ac:spMkLst>
        </pc:spChg>
        <pc:spChg chg="mod">
          <ac:chgData name="Camilo Andres Cruz Nieves" userId="805f5cee-8486-451c-9380-e40e0724fd60" providerId="ADAL" clId="{618F83E0-6F19-4B95-840C-D59976E10BA8}" dt="2023-11-19T21:52:14.253" v="281" actId="27803"/>
          <ac:spMkLst>
            <pc:docMk/>
            <pc:sldMk cId="1243640339" sldId="362"/>
            <ac:spMk id="316" creationId="{648A030C-8B6D-6A02-30C8-3E9877E7F34A}"/>
          </ac:spMkLst>
        </pc:spChg>
        <pc:spChg chg="mod">
          <ac:chgData name="Camilo Andres Cruz Nieves" userId="805f5cee-8486-451c-9380-e40e0724fd60" providerId="ADAL" clId="{618F83E0-6F19-4B95-840C-D59976E10BA8}" dt="2023-11-19T21:52:14.253" v="281" actId="27803"/>
          <ac:spMkLst>
            <pc:docMk/>
            <pc:sldMk cId="1243640339" sldId="362"/>
            <ac:spMk id="317" creationId="{7CADA71E-C679-AC16-4151-2EFE0D464979}"/>
          </ac:spMkLst>
        </pc:spChg>
        <pc:spChg chg="mod">
          <ac:chgData name="Camilo Andres Cruz Nieves" userId="805f5cee-8486-451c-9380-e40e0724fd60" providerId="ADAL" clId="{618F83E0-6F19-4B95-840C-D59976E10BA8}" dt="2023-11-19T21:52:14.253" v="281" actId="27803"/>
          <ac:spMkLst>
            <pc:docMk/>
            <pc:sldMk cId="1243640339" sldId="362"/>
            <ac:spMk id="318" creationId="{84758D6E-EFE6-69D3-7335-38261EF5562E}"/>
          </ac:spMkLst>
        </pc:spChg>
        <pc:spChg chg="mod">
          <ac:chgData name="Camilo Andres Cruz Nieves" userId="805f5cee-8486-451c-9380-e40e0724fd60" providerId="ADAL" clId="{618F83E0-6F19-4B95-840C-D59976E10BA8}" dt="2023-11-19T21:52:14.253" v="281" actId="27803"/>
          <ac:spMkLst>
            <pc:docMk/>
            <pc:sldMk cId="1243640339" sldId="362"/>
            <ac:spMk id="319" creationId="{FA47AF33-6F1C-0FA6-30B8-0D8BB945A4BF}"/>
          </ac:spMkLst>
        </pc:spChg>
        <pc:spChg chg="mod">
          <ac:chgData name="Camilo Andres Cruz Nieves" userId="805f5cee-8486-451c-9380-e40e0724fd60" providerId="ADAL" clId="{618F83E0-6F19-4B95-840C-D59976E10BA8}" dt="2023-11-19T21:52:14.253" v="281" actId="27803"/>
          <ac:spMkLst>
            <pc:docMk/>
            <pc:sldMk cId="1243640339" sldId="362"/>
            <ac:spMk id="320" creationId="{BEB7D3C0-C47D-F0C7-3D5F-4E8B14A4AD65}"/>
          </ac:spMkLst>
        </pc:spChg>
        <pc:spChg chg="mod">
          <ac:chgData name="Camilo Andres Cruz Nieves" userId="805f5cee-8486-451c-9380-e40e0724fd60" providerId="ADAL" clId="{618F83E0-6F19-4B95-840C-D59976E10BA8}" dt="2023-11-19T21:52:14.253" v="281" actId="27803"/>
          <ac:spMkLst>
            <pc:docMk/>
            <pc:sldMk cId="1243640339" sldId="362"/>
            <ac:spMk id="321" creationId="{55D72CC5-DA48-1962-319B-0E2372F661D3}"/>
          </ac:spMkLst>
        </pc:spChg>
        <pc:grpChg chg="del mod">
          <ac:chgData name="Camilo Andres Cruz Nieves" userId="805f5cee-8486-451c-9380-e40e0724fd60" providerId="ADAL" clId="{618F83E0-6F19-4B95-840C-D59976E10BA8}" dt="2023-11-19T21:52:14.253" v="281" actId="27803"/>
          <ac:grpSpMkLst>
            <pc:docMk/>
            <pc:sldMk cId="1243640339" sldId="362"/>
            <ac:grpSpMk id="14" creationId="{887DE0F7-941A-EF8A-C093-8232603B4669}"/>
          </ac:grpSpMkLst>
        </pc:grpChg>
        <pc:grpChg chg="del mod">
          <ac:chgData name="Camilo Andres Cruz Nieves" userId="805f5cee-8486-451c-9380-e40e0724fd60" providerId="ADAL" clId="{618F83E0-6F19-4B95-840C-D59976E10BA8}" dt="2023-11-19T21:52:56.414" v="288" actId="165"/>
          <ac:grpSpMkLst>
            <pc:docMk/>
            <pc:sldMk cId="1243640339" sldId="362"/>
            <ac:grpSpMk id="15" creationId="{035440A9-E62F-0C37-E941-EB715472628B}"/>
          </ac:grpSpMkLst>
        </pc:grpChg>
        <pc:grpChg chg="del mod">
          <ac:chgData name="Camilo Andres Cruz Nieves" userId="805f5cee-8486-451c-9380-e40e0724fd60" providerId="ADAL" clId="{618F83E0-6F19-4B95-840C-D59976E10BA8}" dt="2023-11-19T21:52:26.932" v="283" actId="478"/>
          <ac:grpSpMkLst>
            <pc:docMk/>
            <pc:sldMk cId="1243640339" sldId="362"/>
            <ac:grpSpMk id="301" creationId="{F7DA61A0-7818-D206-1662-6C14E19B1D20}"/>
          </ac:grpSpMkLst>
        </pc:grpChg>
        <pc:grpChg chg="add mod">
          <ac:chgData name="Camilo Andres Cruz Nieves" userId="805f5cee-8486-451c-9380-e40e0724fd60" providerId="ADAL" clId="{618F83E0-6F19-4B95-840C-D59976E10BA8}" dt="2023-11-19T21:53:33.377" v="300" actId="164"/>
          <ac:grpSpMkLst>
            <pc:docMk/>
            <pc:sldMk cId="1243640339" sldId="362"/>
            <ac:grpSpMk id="322" creationId="{435BD853-E2CF-8276-F31C-447C6A67EB99}"/>
          </ac:grpSpMkLst>
        </pc:grpChg>
        <pc:graphicFrameChg chg="add del mod">
          <ac:chgData name="Camilo Andres Cruz Nieves" userId="805f5cee-8486-451c-9380-e40e0724fd60" providerId="ADAL" clId="{618F83E0-6F19-4B95-840C-D59976E10BA8}" dt="2023-11-19T21:49:07.335" v="277" actId="478"/>
          <ac:graphicFrameMkLst>
            <pc:docMk/>
            <pc:sldMk cId="1243640339" sldId="362"/>
            <ac:graphicFrameMk id="9" creationId="{24EEA9ED-72C6-F31B-C2E9-BFA6B5986E82}"/>
          </ac:graphicFrameMkLst>
        </pc:graphicFrameChg>
        <pc:picChg chg="add del mod">
          <ac:chgData name="Camilo Andres Cruz Nieves" userId="805f5cee-8486-451c-9380-e40e0724fd60" providerId="ADAL" clId="{618F83E0-6F19-4B95-840C-D59976E10BA8}" dt="2023-11-19T21:49:12.988" v="279" actId="478"/>
          <ac:picMkLst>
            <pc:docMk/>
            <pc:sldMk cId="1243640339" sldId="362"/>
            <ac:picMk id="11" creationId="{24AAA4B5-5C53-7F8B-7DFD-E9F77DB1C5DF}"/>
          </ac:picMkLst>
        </pc:picChg>
        <pc:picChg chg="add del mod">
          <ac:chgData name="Camilo Andres Cruz Nieves" userId="805f5cee-8486-451c-9380-e40e0724fd60" providerId="ADAL" clId="{618F83E0-6F19-4B95-840C-D59976E10BA8}" dt="2023-11-19T21:52:14.253" v="281" actId="27803"/>
          <ac:picMkLst>
            <pc:docMk/>
            <pc:sldMk cId="1243640339" sldId="362"/>
            <ac:picMk id="13" creationId="{AA71B230-0C20-8553-D1A7-CA4EEC426F68}"/>
          </ac:picMkLst>
        </pc:picChg>
      </pc:sldChg>
      <pc:sldChg chg="new del">
        <pc:chgData name="Camilo Andres Cruz Nieves" userId="805f5cee-8486-451c-9380-e40e0724fd60" providerId="ADAL" clId="{618F83E0-6F19-4B95-840C-D59976E10BA8}" dt="2023-11-19T22:06:31.910" v="443" actId="47"/>
        <pc:sldMkLst>
          <pc:docMk/>
          <pc:sldMk cId="2007035022" sldId="363"/>
        </pc:sldMkLst>
      </pc:sldChg>
      <pc:sldChg chg="addSp delSp modSp add del mod">
        <pc:chgData name="Camilo Andres Cruz Nieves" userId="805f5cee-8486-451c-9380-e40e0724fd60" providerId="ADAL" clId="{618F83E0-6F19-4B95-840C-D59976E10BA8}" dt="2023-11-19T22:40:28.161" v="986" actId="47"/>
        <pc:sldMkLst>
          <pc:docMk/>
          <pc:sldMk cId="3938906841" sldId="364"/>
        </pc:sldMkLst>
        <pc:spChg chg="add mod">
          <ac:chgData name="Camilo Andres Cruz Nieves" userId="805f5cee-8486-451c-9380-e40e0724fd60" providerId="ADAL" clId="{618F83E0-6F19-4B95-840C-D59976E10BA8}" dt="2023-11-19T22:40:01.501" v="963" actId="20577"/>
          <ac:spMkLst>
            <pc:docMk/>
            <pc:sldMk cId="3938906841" sldId="364"/>
            <ac:spMk id="3" creationId="{3936185B-DE5D-328A-56F7-378FC6D50044}"/>
          </ac:spMkLst>
        </pc:spChg>
        <pc:spChg chg="mod">
          <ac:chgData name="Camilo Andres Cruz Nieves" userId="805f5cee-8486-451c-9380-e40e0724fd60" providerId="ADAL" clId="{618F83E0-6F19-4B95-840C-D59976E10BA8}" dt="2023-11-19T22:07:35.898" v="450" actId="33524"/>
          <ac:spMkLst>
            <pc:docMk/>
            <pc:sldMk cId="3938906841" sldId="364"/>
            <ac:spMk id="11" creationId="{CC44239B-7197-71B4-1A8B-5003C2311538}"/>
          </ac:spMkLst>
        </pc:spChg>
        <pc:spChg chg="add mod">
          <ac:chgData name="Camilo Andres Cruz Nieves" userId="805f5cee-8486-451c-9380-e40e0724fd60" providerId="ADAL" clId="{618F83E0-6F19-4B95-840C-D59976E10BA8}" dt="2023-11-19T22:15:26.092" v="605" actId="1037"/>
          <ac:spMkLst>
            <pc:docMk/>
            <pc:sldMk cId="3938906841" sldId="364"/>
            <ac:spMk id="53" creationId="{AB8EB713-3E96-64DB-4D65-405BE07C418D}"/>
          </ac:spMkLst>
        </pc:spChg>
        <pc:spChg chg="del">
          <ac:chgData name="Camilo Andres Cruz Nieves" userId="805f5cee-8486-451c-9380-e40e0724fd60" providerId="ADAL" clId="{618F83E0-6F19-4B95-840C-D59976E10BA8}" dt="2023-11-19T22:07:31.108" v="449" actId="478"/>
          <ac:spMkLst>
            <pc:docMk/>
            <pc:sldMk cId="3938906841" sldId="364"/>
            <ac:spMk id="62" creationId="{F562DBDC-88A1-07F7-063C-941314EAA86A}"/>
          </ac:spMkLst>
        </pc:spChg>
        <pc:spChg chg="del">
          <ac:chgData name="Camilo Andres Cruz Nieves" userId="805f5cee-8486-451c-9380-e40e0724fd60" providerId="ADAL" clId="{618F83E0-6F19-4B95-840C-D59976E10BA8}" dt="2023-11-19T22:07:31.108" v="449" actId="478"/>
          <ac:spMkLst>
            <pc:docMk/>
            <pc:sldMk cId="3938906841" sldId="364"/>
            <ac:spMk id="63" creationId="{155E8B35-E253-9EA5-C119-0FB8FB4ED5E3}"/>
          </ac:spMkLst>
        </pc:spChg>
        <pc:spChg chg="del">
          <ac:chgData name="Camilo Andres Cruz Nieves" userId="805f5cee-8486-451c-9380-e40e0724fd60" providerId="ADAL" clId="{618F83E0-6F19-4B95-840C-D59976E10BA8}" dt="2023-11-19T22:07:31.108" v="449" actId="478"/>
          <ac:spMkLst>
            <pc:docMk/>
            <pc:sldMk cId="3938906841" sldId="364"/>
            <ac:spMk id="64" creationId="{BA2E753C-8D4D-AE3A-6D5A-1F0010D33752}"/>
          </ac:spMkLst>
        </pc:spChg>
        <pc:spChg chg="del">
          <ac:chgData name="Camilo Andres Cruz Nieves" userId="805f5cee-8486-451c-9380-e40e0724fd60" providerId="ADAL" clId="{618F83E0-6F19-4B95-840C-D59976E10BA8}" dt="2023-11-19T22:07:31.108" v="449" actId="478"/>
          <ac:spMkLst>
            <pc:docMk/>
            <pc:sldMk cId="3938906841" sldId="364"/>
            <ac:spMk id="65" creationId="{7ED96DB2-63D5-F47D-3016-C1C566D5B2F1}"/>
          </ac:spMkLst>
        </pc:spChg>
        <pc:spChg chg="del">
          <ac:chgData name="Camilo Andres Cruz Nieves" userId="805f5cee-8486-451c-9380-e40e0724fd60" providerId="ADAL" clId="{618F83E0-6F19-4B95-840C-D59976E10BA8}" dt="2023-11-19T22:07:31.108" v="449" actId="478"/>
          <ac:spMkLst>
            <pc:docMk/>
            <pc:sldMk cId="3938906841" sldId="364"/>
            <ac:spMk id="66" creationId="{FC95D658-FC8D-652B-F3C8-F50CC0A2D2B6}"/>
          </ac:spMkLst>
        </pc:spChg>
        <pc:spChg chg="del">
          <ac:chgData name="Camilo Andres Cruz Nieves" userId="805f5cee-8486-451c-9380-e40e0724fd60" providerId="ADAL" clId="{618F83E0-6F19-4B95-840C-D59976E10BA8}" dt="2023-11-19T22:07:31.108" v="449" actId="478"/>
          <ac:spMkLst>
            <pc:docMk/>
            <pc:sldMk cId="3938906841" sldId="364"/>
            <ac:spMk id="67" creationId="{D3A54893-5FE6-01AD-EA48-F6F5DA1D8B50}"/>
          </ac:spMkLst>
        </pc:spChg>
        <pc:spChg chg="del">
          <ac:chgData name="Camilo Andres Cruz Nieves" userId="805f5cee-8486-451c-9380-e40e0724fd60" providerId="ADAL" clId="{618F83E0-6F19-4B95-840C-D59976E10BA8}" dt="2023-11-19T22:07:31.108" v="449" actId="478"/>
          <ac:spMkLst>
            <pc:docMk/>
            <pc:sldMk cId="3938906841" sldId="364"/>
            <ac:spMk id="68" creationId="{D34E2BB9-D027-5E24-8EA4-A9E7E37B9D93}"/>
          </ac:spMkLst>
        </pc:spChg>
        <pc:spChg chg="del">
          <ac:chgData name="Camilo Andres Cruz Nieves" userId="805f5cee-8486-451c-9380-e40e0724fd60" providerId="ADAL" clId="{618F83E0-6F19-4B95-840C-D59976E10BA8}" dt="2023-11-19T22:07:31.108" v="449" actId="478"/>
          <ac:spMkLst>
            <pc:docMk/>
            <pc:sldMk cId="3938906841" sldId="364"/>
            <ac:spMk id="69" creationId="{05F8EAF3-BAEC-C3F8-797C-D344011D84F7}"/>
          </ac:spMkLst>
        </pc:spChg>
        <pc:spChg chg="del">
          <ac:chgData name="Camilo Andres Cruz Nieves" userId="805f5cee-8486-451c-9380-e40e0724fd60" providerId="ADAL" clId="{618F83E0-6F19-4B95-840C-D59976E10BA8}" dt="2023-11-19T22:07:31.108" v="449" actId="478"/>
          <ac:spMkLst>
            <pc:docMk/>
            <pc:sldMk cId="3938906841" sldId="364"/>
            <ac:spMk id="70" creationId="{B4C06536-277F-E73A-E898-66A798C60800}"/>
          </ac:spMkLst>
        </pc:spChg>
        <pc:spChg chg="add del mod">
          <ac:chgData name="Camilo Andres Cruz Nieves" userId="805f5cee-8486-451c-9380-e40e0724fd60" providerId="ADAL" clId="{618F83E0-6F19-4B95-840C-D59976E10BA8}" dt="2023-11-19T22:12:32.456" v="517"/>
          <ac:spMkLst>
            <pc:docMk/>
            <pc:sldMk cId="3938906841" sldId="364"/>
            <ac:spMk id="71" creationId="{1D33A114-5B96-FFA1-C31D-4A7BA7AA5BC2}"/>
          </ac:spMkLst>
        </pc:spChg>
        <pc:spChg chg="add mod ord">
          <ac:chgData name="Camilo Andres Cruz Nieves" userId="805f5cee-8486-451c-9380-e40e0724fd60" providerId="ADAL" clId="{618F83E0-6F19-4B95-840C-D59976E10BA8}" dt="2023-11-19T22:15:18.926" v="592" actId="207"/>
          <ac:spMkLst>
            <pc:docMk/>
            <pc:sldMk cId="3938906841" sldId="364"/>
            <ac:spMk id="75" creationId="{A4635DDD-6D1B-09FD-13D6-C7A96EFCE3AC}"/>
          </ac:spMkLst>
        </pc:spChg>
        <pc:spChg chg="add del mod">
          <ac:chgData name="Camilo Andres Cruz Nieves" userId="805f5cee-8486-451c-9380-e40e0724fd60" providerId="ADAL" clId="{618F83E0-6F19-4B95-840C-D59976E10BA8}" dt="2023-11-19T22:14:34.772" v="546" actId="478"/>
          <ac:spMkLst>
            <pc:docMk/>
            <pc:sldMk cId="3938906841" sldId="364"/>
            <ac:spMk id="78" creationId="{A26200AD-D7F8-29AA-8331-48CF76977EDF}"/>
          </ac:spMkLst>
        </pc:spChg>
        <pc:grpChg chg="del">
          <ac:chgData name="Camilo Andres Cruz Nieves" userId="805f5cee-8486-451c-9380-e40e0724fd60" providerId="ADAL" clId="{618F83E0-6F19-4B95-840C-D59976E10BA8}" dt="2023-11-19T22:07:31.108" v="449" actId="478"/>
          <ac:grpSpMkLst>
            <pc:docMk/>
            <pc:sldMk cId="3938906841" sldId="364"/>
            <ac:grpSpMk id="4" creationId="{15C62724-8267-527E-957E-8DB1A5A3B7CB}"/>
          </ac:grpSpMkLst>
        </pc:grpChg>
        <pc:picChg chg="del">
          <ac:chgData name="Camilo Andres Cruz Nieves" userId="805f5cee-8486-451c-9380-e40e0724fd60" providerId="ADAL" clId="{618F83E0-6F19-4B95-840C-D59976E10BA8}" dt="2023-11-19T22:07:01.243" v="444" actId="478"/>
          <ac:picMkLst>
            <pc:docMk/>
            <pc:sldMk cId="3938906841" sldId="364"/>
            <ac:picMk id="61" creationId="{516D330A-1432-F96B-29B9-839BE4E73E7E}"/>
          </ac:picMkLst>
        </pc:picChg>
        <pc:picChg chg="add del mod">
          <ac:chgData name="Camilo Andres Cruz Nieves" userId="805f5cee-8486-451c-9380-e40e0724fd60" providerId="ADAL" clId="{618F83E0-6F19-4B95-840C-D59976E10BA8}" dt="2023-11-19T22:14:32.134" v="545" actId="478"/>
          <ac:picMkLst>
            <pc:docMk/>
            <pc:sldMk cId="3938906841" sldId="364"/>
            <ac:picMk id="73" creationId="{476E7BA0-983F-3E7E-86D5-66D843A4E199}"/>
          </ac:picMkLst>
        </pc:picChg>
        <pc:cxnChg chg="del mod">
          <ac:chgData name="Camilo Andres Cruz Nieves" userId="805f5cee-8486-451c-9380-e40e0724fd60" providerId="ADAL" clId="{618F83E0-6F19-4B95-840C-D59976E10BA8}" dt="2023-11-19T22:07:31.108" v="449" actId="478"/>
          <ac:cxnSpMkLst>
            <pc:docMk/>
            <pc:sldMk cId="3938906841" sldId="364"/>
            <ac:cxnSpMk id="72" creationId="{A89F4CC0-A1F7-97C0-09E9-918FA6FDBD0B}"/>
          </ac:cxnSpMkLst>
        </pc:cxnChg>
        <pc:cxnChg chg="del mod">
          <ac:chgData name="Camilo Andres Cruz Nieves" userId="805f5cee-8486-451c-9380-e40e0724fd60" providerId="ADAL" clId="{618F83E0-6F19-4B95-840C-D59976E10BA8}" dt="2023-11-19T22:07:31.108" v="449" actId="478"/>
          <ac:cxnSpMkLst>
            <pc:docMk/>
            <pc:sldMk cId="3938906841" sldId="364"/>
            <ac:cxnSpMk id="74" creationId="{2B785148-622F-C0D8-14D1-B2565656970C}"/>
          </ac:cxnSpMkLst>
        </pc:cxnChg>
        <pc:cxnChg chg="del mod">
          <ac:chgData name="Camilo Andres Cruz Nieves" userId="805f5cee-8486-451c-9380-e40e0724fd60" providerId="ADAL" clId="{618F83E0-6F19-4B95-840C-D59976E10BA8}" dt="2023-11-19T22:07:31.108" v="449" actId="478"/>
          <ac:cxnSpMkLst>
            <pc:docMk/>
            <pc:sldMk cId="3938906841" sldId="364"/>
            <ac:cxnSpMk id="76" creationId="{A5983B79-AF2A-928D-D00B-315516F5968D}"/>
          </ac:cxnSpMkLst>
        </pc:cxnChg>
        <pc:cxnChg chg="del mod">
          <ac:chgData name="Camilo Andres Cruz Nieves" userId="805f5cee-8486-451c-9380-e40e0724fd60" providerId="ADAL" clId="{618F83E0-6F19-4B95-840C-D59976E10BA8}" dt="2023-11-19T22:07:31.108" v="449" actId="478"/>
          <ac:cxnSpMkLst>
            <pc:docMk/>
            <pc:sldMk cId="3938906841" sldId="364"/>
            <ac:cxnSpMk id="80" creationId="{06AEE95D-CF8F-3ACE-AE60-7C53CC197F07}"/>
          </ac:cxnSpMkLst>
        </pc:cxnChg>
        <pc:cxnChg chg="del mod">
          <ac:chgData name="Camilo Andres Cruz Nieves" userId="805f5cee-8486-451c-9380-e40e0724fd60" providerId="ADAL" clId="{618F83E0-6F19-4B95-840C-D59976E10BA8}" dt="2023-11-19T22:07:31.108" v="449" actId="478"/>
          <ac:cxnSpMkLst>
            <pc:docMk/>
            <pc:sldMk cId="3938906841" sldId="364"/>
            <ac:cxnSpMk id="83" creationId="{8069D2BD-5E3A-8FC3-9CD9-420BE57ECCB3}"/>
          </ac:cxnSpMkLst>
        </pc:cxnChg>
        <pc:cxnChg chg="del mod">
          <ac:chgData name="Camilo Andres Cruz Nieves" userId="805f5cee-8486-451c-9380-e40e0724fd60" providerId="ADAL" clId="{618F83E0-6F19-4B95-840C-D59976E10BA8}" dt="2023-11-19T22:07:31.108" v="449" actId="478"/>
          <ac:cxnSpMkLst>
            <pc:docMk/>
            <pc:sldMk cId="3938906841" sldId="364"/>
            <ac:cxnSpMk id="87" creationId="{CC81D566-4CAB-D6A5-19E4-137C1E1D1DDA}"/>
          </ac:cxnSpMkLst>
        </pc:cxnChg>
        <pc:cxnChg chg="del mod">
          <ac:chgData name="Camilo Andres Cruz Nieves" userId="805f5cee-8486-451c-9380-e40e0724fd60" providerId="ADAL" clId="{618F83E0-6F19-4B95-840C-D59976E10BA8}" dt="2023-11-19T22:07:31.108" v="449" actId="478"/>
          <ac:cxnSpMkLst>
            <pc:docMk/>
            <pc:sldMk cId="3938906841" sldId="364"/>
            <ac:cxnSpMk id="90" creationId="{5E122378-23EC-EA44-4465-A19D8A44BFC5}"/>
          </ac:cxnSpMkLst>
        </pc:cxnChg>
        <pc:cxnChg chg="del mod">
          <ac:chgData name="Camilo Andres Cruz Nieves" userId="805f5cee-8486-451c-9380-e40e0724fd60" providerId="ADAL" clId="{618F83E0-6F19-4B95-840C-D59976E10BA8}" dt="2023-11-19T22:07:31.108" v="449" actId="478"/>
          <ac:cxnSpMkLst>
            <pc:docMk/>
            <pc:sldMk cId="3938906841" sldId="364"/>
            <ac:cxnSpMk id="93" creationId="{F3242879-E664-2F63-73E1-6831A38772DD}"/>
          </ac:cxnSpMkLst>
        </pc:cxnChg>
        <pc:cxnChg chg="del mod">
          <ac:chgData name="Camilo Andres Cruz Nieves" userId="805f5cee-8486-451c-9380-e40e0724fd60" providerId="ADAL" clId="{618F83E0-6F19-4B95-840C-D59976E10BA8}" dt="2023-11-19T22:07:31.108" v="449" actId="478"/>
          <ac:cxnSpMkLst>
            <pc:docMk/>
            <pc:sldMk cId="3938906841" sldId="364"/>
            <ac:cxnSpMk id="96" creationId="{52F4FAF6-6679-3EBB-8D46-67D98A1BEE3B}"/>
          </ac:cxnSpMkLst>
        </pc:cxnChg>
      </pc:sldChg>
      <pc:sldChg chg="addSp delSp modSp add mod">
        <pc:chgData name="Camilo Andres Cruz Nieves" userId="805f5cee-8486-451c-9380-e40e0724fd60" providerId="ADAL" clId="{618F83E0-6F19-4B95-840C-D59976E10BA8}" dt="2023-11-19T22:57:06.074" v="1343" actId="21"/>
        <pc:sldMkLst>
          <pc:docMk/>
          <pc:sldMk cId="767675903" sldId="365"/>
        </pc:sldMkLst>
        <pc:spChg chg="mod">
          <ac:chgData name="Camilo Andres Cruz Nieves" userId="805f5cee-8486-451c-9380-e40e0724fd60" providerId="ADAL" clId="{618F83E0-6F19-4B95-840C-D59976E10BA8}" dt="2023-11-19T22:16:27.628" v="614"/>
          <ac:spMkLst>
            <pc:docMk/>
            <pc:sldMk cId="767675903" sldId="365"/>
            <ac:spMk id="2" creationId="{68F0FA04-6227-9040-92A6-9514A59B8E7B}"/>
          </ac:spMkLst>
        </pc:spChg>
        <pc:spChg chg="del">
          <ac:chgData name="Camilo Andres Cruz Nieves" userId="805f5cee-8486-451c-9380-e40e0724fd60" providerId="ADAL" clId="{618F83E0-6F19-4B95-840C-D59976E10BA8}" dt="2023-11-19T22:17:46.448" v="628" actId="478"/>
          <ac:spMkLst>
            <pc:docMk/>
            <pc:sldMk cId="767675903" sldId="365"/>
            <ac:spMk id="3" creationId="{9CD657E5-4675-E84E-840E-4F6D4868C5A9}"/>
          </ac:spMkLst>
        </pc:spChg>
        <pc:spChg chg="del mod">
          <ac:chgData name="Camilo Andres Cruz Nieves" userId="805f5cee-8486-451c-9380-e40e0724fd60" providerId="ADAL" clId="{618F83E0-6F19-4B95-840C-D59976E10BA8}" dt="2023-11-19T22:17:40.369" v="627" actId="478"/>
          <ac:spMkLst>
            <pc:docMk/>
            <pc:sldMk cId="767675903" sldId="365"/>
            <ac:spMk id="4" creationId="{6AF03CC0-7DA0-ED4F-B612-580E138D588A}"/>
          </ac:spMkLst>
        </pc:spChg>
        <pc:spChg chg="del mod">
          <ac:chgData name="Camilo Andres Cruz Nieves" userId="805f5cee-8486-451c-9380-e40e0724fd60" providerId="ADAL" clId="{618F83E0-6F19-4B95-840C-D59976E10BA8}" dt="2023-11-19T22:16:54.823" v="617" actId="478"/>
          <ac:spMkLst>
            <pc:docMk/>
            <pc:sldMk cId="767675903" sldId="365"/>
            <ac:spMk id="5" creationId="{0B4B9306-DDC0-AD4F-A9C2-739C6AEB0172}"/>
          </ac:spMkLst>
        </pc:spChg>
        <pc:spChg chg="del">
          <ac:chgData name="Camilo Andres Cruz Nieves" userId="805f5cee-8486-451c-9380-e40e0724fd60" providerId="ADAL" clId="{618F83E0-6F19-4B95-840C-D59976E10BA8}" dt="2023-11-19T22:17:00.127" v="619" actId="478"/>
          <ac:spMkLst>
            <pc:docMk/>
            <pc:sldMk cId="767675903" sldId="365"/>
            <ac:spMk id="6" creationId="{B7D8EEE0-6E1C-9F47-936F-25FCC2FC368C}"/>
          </ac:spMkLst>
        </pc:spChg>
        <pc:spChg chg="mod">
          <ac:chgData name="Camilo Andres Cruz Nieves" userId="805f5cee-8486-451c-9380-e40e0724fd60" providerId="ADAL" clId="{618F83E0-6F19-4B95-840C-D59976E10BA8}" dt="2023-11-19T22:40:14.163" v="985" actId="20577"/>
          <ac:spMkLst>
            <pc:docMk/>
            <pc:sldMk cId="767675903" sldId="365"/>
            <ac:spMk id="8" creationId="{2A659727-BBB9-9B49-BCA1-694F74F717C4}"/>
          </ac:spMkLst>
        </pc:spChg>
        <pc:spChg chg="add del mod">
          <ac:chgData name="Camilo Andres Cruz Nieves" userId="805f5cee-8486-451c-9380-e40e0724fd60" providerId="ADAL" clId="{618F83E0-6F19-4B95-840C-D59976E10BA8}" dt="2023-11-19T22:16:57.835" v="618" actId="478"/>
          <ac:spMkLst>
            <pc:docMk/>
            <pc:sldMk cId="767675903" sldId="365"/>
            <ac:spMk id="10" creationId="{43D52B15-D23C-0E1B-7BF0-C30EBA976811}"/>
          </ac:spMkLst>
        </pc:spChg>
        <pc:spChg chg="add del mod">
          <ac:chgData name="Camilo Andres Cruz Nieves" userId="805f5cee-8486-451c-9380-e40e0724fd60" providerId="ADAL" clId="{618F83E0-6F19-4B95-840C-D59976E10BA8}" dt="2023-11-19T22:17:01.940" v="620" actId="478"/>
          <ac:spMkLst>
            <pc:docMk/>
            <pc:sldMk cId="767675903" sldId="365"/>
            <ac:spMk id="12" creationId="{3346546F-C1D1-BBCE-2572-397C39740388}"/>
          </ac:spMkLst>
        </pc:spChg>
        <pc:spChg chg="add mod">
          <ac:chgData name="Camilo Andres Cruz Nieves" userId="805f5cee-8486-451c-9380-e40e0724fd60" providerId="ADAL" clId="{618F83E0-6F19-4B95-840C-D59976E10BA8}" dt="2023-11-19T22:17:04.321" v="622" actId="27636"/>
          <ac:spMkLst>
            <pc:docMk/>
            <pc:sldMk cId="767675903" sldId="365"/>
            <ac:spMk id="13" creationId="{4B2F4BFF-6A20-2AEC-1234-82FD31B85DDA}"/>
          </ac:spMkLst>
        </pc:spChg>
        <pc:spChg chg="add mod ord">
          <ac:chgData name="Camilo Andres Cruz Nieves" userId="805f5cee-8486-451c-9380-e40e0724fd60" providerId="ADAL" clId="{618F83E0-6F19-4B95-840C-D59976E10BA8}" dt="2023-11-19T22:17:33.067" v="625" actId="167"/>
          <ac:spMkLst>
            <pc:docMk/>
            <pc:sldMk cId="767675903" sldId="365"/>
            <ac:spMk id="14" creationId="{05ABAC1F-155E-81B8-22C3-79AA30772BE8}"/>
          </ac:spMkLst>
        </pc:spChg>
        <pc:spChg chg="add mod">
          <ac:chgData name="Camilo Andres Cruz Nieves" userId="805f5cee-8486-451c-9380-e40e0724fd60" providerId="ADAL" clId="{618F83E0-6F19-4B95-840C-D59976E10BA8}" dt="2023-11-19T22:17:12.270" v="624" actId="1036"/>
          <ac:spMkLst>
            <pc:docMk/>
            <pc:sldMk cId="767675903" sldId="365"/>
            <ac:spMk id="15" creationId="{00D25B6A-1EA9-21FD-EAC9-4ED7DA42710A}"/>
          </ac:spMkLst>
        </pc:spChg>
        <pc:spChg chg="add del mod">
          <ac:chgData name="Camilo Andres Cruz Nieves" userId="805f5cee-8486-451c-9380-e40e0724fd60" providerId="ADAL" clId="{618F83E0-6F19-4B95-840C-D59976E10BA8}" dt="2023-11-19T22:17:54.436" v="631" actId="478"/>
          <ac:spMkLst>
            <pc:docMk/>
            <pc:sldMk cId="767675903" sldId="365"/>
            <ac:spMk id="17" creationId="{6281D0A3-599D-8EBC-3B8C-E1160AD8C5BF}"/>
          </ac:spMkLst>
        </pc:spChg>
        <pc:spChg chg="add del mod">
          <ac:chgData name="Camilo Andres Cruz Nieves" userId="805f5cee-8486-451c-9380-e40e0724fd60" providerId="ADAL" clId="{618F83E0-6F19-4B95-840C-D59976E10BA8}" dt="2023-11-19T22:17:47.900" v="629" actId="478"/>
          <ac:spMkLst>
            <pc:docMk/>
            <pc:sldMk cId="767675903" sldId="365"/>
            <ac:spMk id="19" creationId="{7B3423D8-60BC-889E-9B9E-2C1B1999FEBE}"/>
          </ac:spMkLst>
        </pc:spChg>
        <pc:spChg chg="add del mod">
          <ac:chgData name="Camilo Andres Cruz Nieves" userId="805f5cee-8486-451c-9380-e40e0724fd60" providerId="ADAL" clId="{618F83E0-6F19-4B95-840C-D59976E10BA8}" dt="2023-11-19T22:57:06.074" v="1343" actId="21"/>
          <ac:spMkLst>
            <pc:docMk/>
            <pc:sldMk cId="767675903" sldId="365"/>
            <ac:spMk id="20" creationId="{57A857D5-BAB6-DBF9-35CA-75EB03C03602}"/>
          </ac:spMkLst>
        </pc:spChg>
      </pc:sldChg>
      <pc:sldChg chg="addSp modSp add mod">
        <pc:chgData name="Camilo Andres Cruz Nieves" userId="805f5cee-8486-451c-9380-e40e0724fd60" providerId="ADAL" clId="{618F83E0-6F19-4B95-840C-D59976E10BA8}" dt="2023-11-19T23:11:10.548" v="1875" actId="404"/>
        <pc:sldMkLst>
          <pc:docMk/>
          <pc:sldMk cId="4125085180" sldId="366"/>
        </pc:sldMkLst>
        <pc:spChg chg="add mod">
          <ac:chgData name="Camilo Andres Cruz Nieves" userId="805f5cee-8486-451c-9380-e40e0724fd60" providerId="ADAL" clId="{618F83E0-6F19-4B95-840C-D59976E10BA8}" dt="2023-11-19T23:11:10.548" v="1875" actId="404"/>
          <ac:spMkLst>
            <pc:docMk/>
            <pc:sldMk cId="4125085180" sldId="366"/>
            <ac:spMk id="2" creationId="{FDFF4242-EC8D-6F0D-EAA7-D40E47C2E7A3}"/>
          </ac:spMkLst>
        </pc:spChg>
        <pc:spChg chg="mod">
          <ac:chgData name="Camilo Andres Cruz Nieves" userId="805f5cee-8486-451c-9380-e40e0724fd60" providerId="ADAL" clId="{618F83E0-6F19-4B95-840C-D59976E10BA8}" dt="2023-11-19T23:08:27.069" v="1828" actId="20577"/>
          <ac:spMkLst>
            <pc:docMk/>
            <pc:sldMk cId="4125085180" sldId="366"/>
            <ac:spMk id="6" creationId="{66F3960A-D260-8445-A153-0B674474CEBD}"/>
          </ac:spMkLst>
        </pc:spChg>
        <pc:spChg chg="mod">
          <ac:chgData name="Camilo Andres Cruz Nieves" userId="805f5cee-8486-451c-9380-e40e0724fd60" providerId="ADAL" clId="{618F83E0-6F19-4B95-840C-D59976E10BA8}" dt="2023-11-19T22:21:13.008" v="730" actId="6549"/>
          <ac:spMkLst>
            <pc:docMk/>
            <pc:sldMk cId="4125085180" sldId="366"/>
            <ac:spMk id="9" creationId="{0B06EEEB-3B0A-C5FF-0556-2418D262984D}"/>
          </ac:spMkLst>
        </pc:spChg>
        <pc:spChg chg="mod">
          <ac:chgData name="Camilo Andres Cruz Nieves" userId="805f5cee-8486-451c-9380-e40e0724fd60" providerId="ADAL" clId="{618F83E0-6F19-4B95-840C-D59976E10BA8}" dt="2023-11-19T22:25:01.923" v="740" actId="27636"/>
          <ac:spMkLst>
            <pc:docMk/>
            <pc:sldMk cId="4125085180" sldId="366"/>
            <ac:spMk id="11" creationId="{CC44239B-7197-71B4-1A8B-5003C2311538}"/>
          </ac:spMkLst>
        </pc:spChg>
        <pc:picChg chg="mod modCrop">
          <ac:chgData name="Camilo Andres Cruz Nieves" userId="805f5cee-8486-451c-9380-e40e0724fd60" providerId="ADAL" clId="{618F83E0-6F19-4B95-840C-D59976E10BA8}" dt="2023-11-19T22:29:28.861" v="750" actId="18131"/>
          <ac:picMkLst>
            <pc:docMk/>
            <pc:sldMk cId="4125085180" sldId="366"/>
            <ac:picMk id="53" creationId="{CAC9EF15-08A3-406D-9236-76A5454D5F8A}"/>
          </ac:picMkLst>
        </pc:picChg>
      </pc:sldChg>
      <pc:sldChg chg="addSp delSp modSp add mod">
        <pc:chgData name="Camilo Andres Cruz Nieves" userId="805f5cee-8486-451c-9380-e40e0724fd60" providerId="ADAL" clId="{618F83E0-6F19-4B95-840C-D59976E10BA8}" dt="2023-11-19T23:08:37.612" v="1843" actId="20577"/>
        <pc:sldMkLst>
          <pc:docMk/>
          <pc:sldMk cId="1610143295" sldId="367"/>
        </pc:sldMkLst>
        <pc:spChg chg="add del mod">
          <ac:chgData name="Camilo Andres Cruz Nieves" userId="805f5cee-8486-451c-9380-e40e0724fd60" providerId="ADAL" clId="{618F83E0-6F19-4B95-840C-D59976E10BA8}" dt="2023-11-19T22:56:09.644" v="1335" actId="478"/>
          <ac:spMkLst>
            <pc:docMk/>
            <pc:sldMk cId="1610143295" sldId="367"/>
            <ac:spMk id="3" creationId="{785EAAD4-C8A1-3617-DDE2-665E3D026200}"/>
          </ac:spMkLst>
        </pc:spChg>
        <pc:spChg chg="add del">
          <ac:chgData name="Camilo Andres Cruz Nieves" userId="805f5cee-8486-451c-9380-e40e0724fd60" providerId="ADAL" clId="{618F83E0-6F19-4B95-840C-D59976E10BA8}" dt="2023-11-19T22:56:39.683" v="1338" actId="21"/>
          <ac:spMkLst>
            <pc:docMk/>
            <pc:sldMk cId="1610143295" sldId="367"/>
            <ac:spMk id="4" creationId="{7BD6F6C4-2E37-3294-42D8-7CDA6F4CF2D6}"/>
          </ac:spMkLst>
        </pc:spChg>
        <pc:spChg chg="add mod">
          <ac:chgData name="Camilo Andres Cruz Nieves" userId="805f5cee-8486-451c-9380-e40e0724fd60" providerId="ADAL" clId="{618F83E0-6F19-4B95-840C-D59976E10BA8}" dt="2023-11-19T22:57:15.302" v="1346" actId="2085"/>
          <ac:spMkLst>
            <pc:docMk/>
            <pc:sldMk cId="1610143295" sldId="367"/>
            <ac:spMk id="5" creationId="{0019A054-BB96-9AA1-854F-E744B99777D5}"/>
          </ac:spMkLst>
        </pc:spChg>
        <pc:spChg chg="mod">
          <ac:chgData name="Camilo Andres Cruz Nieves" userId="805f5cee-8486-451c-9380-e40e0724fd60" providerId="ADAL" clId="{618F83E0-6F19-4B95-840C-D59976E10BA8}" dt="2023-11-19T23:08:37.612" v="1843" actId="20577"/>
          <ac:spMkLst>
            <pc:docMk/>
            <pc:sldMk cId="1610143295" sldId="367"/>
            <ac:spMk id="6" creationId="{66F3960A-D260-8445-A153-0B674474CEBD}"/>
          </ac:spMkLst>
        </pc:spChg>
        <pc:spChg chg="add mod">
          <ac:chgData name="Camilo Andres Cruz Nieves" userId="805f5cee-8486-451c-9380-e40e0724fd60" providerId="ADAL" clId="{618F83E0-6F19-4B95-840C-D59976E10BA8}" dt="2023-11-19T23:06:39.324" v="1789" actId="1076"/>
          <ac:spMkLst>
            <pc:docMk/>
            <pc:sldMk cId="1610143295" sldId="367"/>
            <ac:spMk id="8" creationId="{8892F1EE-00DB-74F3-5C88-8C1AF7D33E7F}"/>
          </ac:spMkLst>
        </pc:spChg>
        <pc:spChg chg="mod">
          <ac:chgData name="Camilo Andres Cruz Nieves" userId="805f5cee-8486-451c-9380-e40e0724fd60" providerId="ADAL" clId="{618F83E0-6F19-4B95-840C-D59976E10BA8}" dt="2023-11-19T22:56:26.061" v="1336" actId="14100"/>
          <ac:spMkLst>
            <pc:docMk/>
            <pc:sldMk cId="1610143295" sldId="367"/>
            <ac:spMk id="9" creationId="{0B06EEEB-3B0A-C5FF-0556-2418D262984D}"/>
          </ac:spMkLst>
        </pc:spChg>
        <pc:spChg chg="add mod">
          <ac:chgData name="Camilo Andres Cruz Nieves" userId="805f5cee-8486-451c-9380-e40e0724fd60" providerId="ADAL" clId="{618F83E0-6F19-4B95-840C-D59976E10BA8}" dt="2023-11-19T23:06:35.348" v="1788" actId="1076"/>
          <ac:spMkLst>
            <pc:docMk/>
            <pc:sldMk cId="1610143295" sldId="367"/>
            <ac:spMk id="10" creationId="{FF13571D-1111-26AC-5F18-3688C8B168CF}"/>
          </ac:spMkLst>
        </pc:spChg>
        <pc:spChg chg="mod">
          <ac:chgData name="Camilo Andres Cruz Nieves" userId="805f5cee-8486-451c-9380-e40e0724fd60" providerId="ADAL" clId="{618F83E0-6F19-4B95-840C-D59976E10BA8}" dt="2023-11-19T23:03:40.428" v="1686" actId="20577"/>
          <ac:spMkLst>
            <pc:docMk/>
            <pc:sldMk cId="1610143295" sldId="367"/>
            <ac:spMk id="11" creationId="{CC44239B-7197-71B4-1A8B-5003C2311538}"/>
          </ac:spMkLst>
        </pc:spChg>
        <pc:picChg chg="del">
          <ac:chgData name="Camilo Andres Cruz Nieves" userId="805f5cee-8486-451c-9380-e40e0724fd60" providerId="ADAL" clId="{618F83E0-6F19-4B95-840C-D59976E10BA8}" dt="2023-11-19T22:56:07.935" v="1333" actId="478"/>
          <ac:picMkLst>
            <pc:docMk/>
            <pc:sldMk cId="1610143295" sldId="367"/>
            <ac:picMk id="53" creationId="{CAC9EF15-08A3-406D-9236-76A5454D5F8A}"/>
          </ac:picMkLst>
        </pc:picChg>
      </pc:sldChg>
      <pc:sldChg chg="addSp delSp modSp add del mod">
        <pc:chgData name="Camilo Andres Cruz Nieves" userId="805f5cee-8486-451c-9380-e40e0724fd60" providerId="ADAL" clId="{618F83E0-6F19-4B95-840C-D59976E10BA8}" dt="2023-11-19T23:22:34.606" v="2009" actId="47"/>
        <pc:sldMkLst>
          <pc:docMk/>
          <pc:sldMk cId="618196572" sldId="368"/>
        </pc:sldMkLst>
        <pc:spChg chg="mod">
          <ac:chgData name="Camilo Andres Cruz Nieves" userId="805f5cee-8486-451c-9380-e40e0724fd60" providerId="ADAL" clId="{618F83E0-6F19-4B95-840C-D59976E10BA8}" dt="2023-11-19T23:07:52.597" v="1817" actId="20577"/>
          <ac:spMkLst>
            <pc:docMk/>
            <pc:sldMk cId="618196572" sldId="368"/>
            <ac:spMk id="6" creationId="{66F3960A-D260-8445-A153-0B674474CEBD}"/>
          </ac:spMkLst>
        </pc:spChg>
        <pc:spChg chg="del">
          <ac:chgData name="Camilo Andres Cruz Nieves" userId="805f5cee-8486-451c-9380-e40e0724fd60" providerId="ADAL" clId="{618F83E0-6F19-4B95-840C-D59976E10BA8}" dt="2023-11-19T23:21:03.964" v="1997" actId="478"/>
          <ac:spMkLst>
            <pc:docMk/>
            <pc:sldMk cId="618196572" sldId="368"/>
            <ac:spMk id="8" creationId="{8892F1EE-00DB-74F3-5C88-8C1AF7D33E7F}"/>
          </ac:spMkLst>
        </pc:spChg>
        <pc:spChg chg="mod">
          <ac:chgData name="Camilo Andres Cruz Nieves" userId="805f5cee-8486-451c-9380-e40e0724fd60" providerId="ADAL" clId="{618F83E0-6F19-4B95-840C-D59976E10BA8}" dt="2023-11-19T23:09:15.677" v="1846" actId="20577"/>
          <ac:spMkLst>
            <pc:docMk/>
            <pc:sldMk cId="618196572" sldId="368"/>
            <ac:spMk id="9" creationId="{0B06EEEB-3B0A-C5FF-0556-2418D262984D}"/>
          </ac:spMkLst>
        </pc:spChg>
        <pc:spChg chg="del mod">
          <ac:chgData name="Camilo Andres Cruz Nieves" userId="805f5cee-8486-451c-9380-e40e0724fd60" providerId="ADAL" clId="{618F83E0-6F19-4B95-840C-D59976E10BA8}" dt="2023-11-19T23:21:01.684" v="1996" actId="478"/>
          <ac:spMkLst>
            <pc:docMk/>
            <pc:sldMk cId="618196572" sldId="368"/>
            <ac:spMk id="10" creationId="{FF13571D-1111-26AC-5F18-3688C8B168CF}"/>
          </ac:spMkLst>
        </pc:spChg>
        <pc:spChg chg="mod">
          <ac:chgData name="Camilo Andres Cruz Nieves" userId="805f5cee-8486-451c-9380-e40e0724fd60" providerId="ADAL" clId="{618F83E0-6F19-4B95-840C-D59976E10BA8}" dt="2023-11-19T23:20:52.863" v="1994" actId="20577"/>
          <ac:spMkLst>
            <pc:docMk/>
            <pc:sldMk cId="618196572" sldId="368"/>
            <ac:spMk id="11" creationId="{CC44239B-7197-71B4-1A8B-5003C2311538}"/>
          </ac:spMkLst>
        </pc:spChg>
        <pc:picChg chg="add mod">
          <ac:chgData name="Camilo Andres Cruz Nieves" userId="805f5cee-8486-451c-9380-e40e0724fd60" providerId="ADAL" clId="{618F83E0-6F19-4B95-840C-D59976E10BA8}" dt="2023-11-19T23:21:10.761" v="1998"/>
          <ac:picMkLst>
            <pc:docMk/>
            <pc:sldMk cId="618196572" sldId="368"/>
            <ac:picMk id="2" creationId="{CFDEE9AA-6D51-6D84-D6DD-CEDD2DEDFE27}"/>
          </ac:picMkLst>
        </pc:picChg>
      </pc:sldChg>
      <pc:sldChg chg="addSp delSp modSp new mod modClrScheme chgLayout">
        <pc:chgData name="Camilo Andres Cruz Nieves" userId="805f5cee-8486-451c-9380-e40e0724fd60" providerId="ADAL" clId="{618F83E0-6F19-4B95-840C-D59976E10BA8}" dt="2023-11-19T23:29:23.743" v="2063" actId="27636"/>
        <pc:sldMkLst>
          <pc:docMk/>
          <pc:sldMk cId="1837363985" sldId="368"/>
        </pc:sldMkLst>
        <pc:spChg chg="del mod ord">
          <ac:chgData name="Camilo Andres Cruz Nieves" userId="805f5cee-8486-451c-9380-e40e0724fd60" providerId="ADAL" clId="{618F83E0-6F19-4B95-840C-D59976E10BA8}" dt="2023-11-19T23:24:52.180" v="2020" actId="700"/>
          <ac:spMkLst>
            <pc:docMk/>
            <pc:sldMk cId="1837363985" sldId="368"/>
            <ac:spMk id="2" creationId="{5A641997-EBF4-37F3-B507-10A4CA4A9F1A}"/>
          </ac:spMkLst>
        </pc:spChg>
        <pc:spChg chg="del">
          <ac:chgData name="Camilo Andres Cruz Nieves" userId="805f5cee-8486-451c-9380-e40e0724fd60" providerId="ADAL" clId="{618F83E0-6F19-4B95-840C-D59976E10BA8}" dt="2023-11-19T23:24:52.180" v="2020" actId="700"/>
          <ac:spMkLst>
            <pc:docMk/>
            <pc:sldMk cId="1837363985" sldId="368"/>
            <ac:spMk id="3" creationId="{46535433-A188-6EA5-759C-4AF43F3C359F}"/>
          </ac:spMkLst>
        </pc:spChg>
        <pc:spChg chg="del mod ord">
          <ac:chgData name="Camilo Andres Cruz Nieves" userId="805f5cee-8486-451c-9380-e40e0724fd60" providerId="ADAL" clId="{618F83E0-6F19-4B95-840C-D59976E10BA8}" dt="2023-11-19T23:24:52.180" v="2020" actId="700"/>
          <ac:spMkLst>
            <pc:docMk/>
            <pc:sldMk cId="1837363985" sldId="368"/>
            <ac:spMk id="4" creationId="{17FCF83F-3CF6-0630-B4B8-79D2B6A1CCDC}"/>
          </ac:spMkLst>
        </pc:spChg>
        <pc:spChg chg="del mod ord">
          <ac:chgData name="Camilo Andres Cruz Nieves" userId="805f5cee-8486-451c-9380-e40e0724fd60" providerId="ADAL" clId="{618F83E0-6F19-4B95-840C-D59976E10BA8}" dt="2023-11-19T23:24:52.180" v="2020" actId="700"/>
          <ac:spMkLst>
            <pc:docMk/>
            <pc:sldMk cId="1837363985" sldId="368"/>
            <ac:spMk id="5" creationId="{95523B39-6B4A-BE11-AF8F-6ABEB0D98552}"/>
          </ac:spMkLst>
        </pc:spChg>
        <pc:spChg chg="add mod ord">
          <ac:chgData name="Camilo Andres Cruz Nieves" userId="805f5cee-8486-451c-9380-e40e0724fd60" providerId="ADAL" clId="{618F83E0-6F19-4B95-840C-D59976E10BA8}" dt="2023-11-19T23:25:01.711" v="2031" actId="20577"/>
          <ac:spMkLst>
            <pc:docMk/>
            <pc:sldMk cId="1837363985" sldId="368"/>
            <ac:spMk id="6" creationId="{1B6F0B60-8864-8978-434B-A2E101DF1969}"/>
          </ac:spMkLst>
        </pc:spChg>
        <pc:spChg chg="add mod ord">
          <ac:chgData name="Camilo Andres Cruz Nieves" userId="805f5cee-8486-451c-9380-e40e0724fd60" providerId="ADAL" clId="{618F83E0-6F19-4B95-840C-D59976E10BA8}" dt="2023-11-19T23:29:23.743" v="2063" actId="27636"/>
          <ac:spMkLst>
            <pc:docMk/>
            <pc:sldMk cId="1837363985" sldId="368"/>
            <ac:spMk id="7" creationId="{3F41EB61-EDCD-5432-BF04-1A72CB1F07E7}"/>
          </ac:spMkLst>
        </pc:spChg>
        <pc:spChg chg="add del mod ord">
          <ac:chgData name="Camilo Andres Cruz Nieves" userId="805f5cee-8486-451c-9380-e40e0724fd60" providerId="ADAL" clId="{618F83E0-6F19-4B95-840C-D59976E10BA8}" dt="2023-11-19T23:25:19.109" v="2032"/>
          <ac:spMkLst>
            <pc:docMk/>
            <pc:sldMk cId="1837363985" sldId="368"/>
            <ac:spMk id="8" creationId="{3C3E8E8D-90F5-B3E0-31DC-C166E35A09AA}"/>
          </ac:spMkLst>
        </pc:spChg>
        <pc:spChg chg="add del mod">
          <ac:chgData name="Camilo Andres Cruz Nieves" userId="805f5cee-8486-451c-9380-e40e0724fd60" providerId="ADAL" clId="{618F83E0-6F19-4B95-840C-D59976E10BA8}" dt="2023-11-19T23:26:53.984" v="2043" actId="22"/>
          <ac:spMkLst>
            <pc:docMk/>
            <pc:sldMk cId="1837363985" sldId="368"/>
            <ac:spMk id="11" creationId="{FDEA842C-39CA-B385-7242-BE43C1795507}"/>
          </ac:spMkLst>
        </pc:spChg>
        <pc:spChg chg="add del mod">
          <ac:chgData name="Camilo Andres Cruz Nieves" userId="805f5cee-8486-451c-9380-e40e0724fd60" providerId="ADAL" clId="{618F83E0-6F19-4B95-840C-D59976E10BA8}" dt="2023-11-19T23:27:26.719" v="2047" actId="478"/>
          <ac:spMkLst>
            <pc:docMk/>
            <pc:sldMk cId="1837363985" sldId="368"/>
            <ac:spMk id="15" creationId="{91FA67E2-72BB-8AB0-A832-70AB9D33A41C}"/>
          </ac:spMkLst>
        </pc:spChg>
        <pc:picChg chg="add del mod modCrop">
          <ac:chgData name="Camilo Andres Cruz Nieves" userId="805f5cee-8486-451c-9380-e40e0724fd60" providerId="ADAL" clId="{618F83E0-6F19-4B95-840C-D59976E10BA8}" dt="2023-11-19T23:26:34.695" v="2042" actId="478"/>
          <ac:picMkLst>
            <pc:docMk/>
            <pc:sldMk cId="1837363985" sldId="368"/>
            <ac:picMk id="9" creationId="{25F22ADC-8C8D-C0B5-5B70-EBB489CEB1CD}"/>
          </ac:picMkLst>
        </pc:picChg>
        <pc:picChg chg="add del mod ord modCrop">
          <ac:chgData name="Camilo Andres Cruz Nieves" userId="805f5cee-8486-451c-9380-e40e0724fd60" providerId="ADAL" clId="{618F83E0-6F19-4B95-840C-D59976E10BA8}" dt="2023-11-19T23:27:25.270" v="2046" actId="478"/>
          <ac:picMkLst>
            <pc:docMk/>
            <pc:sldMk cId="1837363985" sldId="368"/>
            <ac:picMk id="13" creationId="{445862E7-32B6-0641-7B27-4CDAC023DEE2}"/>
          </ac:picMkLst>
        </pc:picChg>
        <pc:picChg chg="add mod">
          <ac:chgData name="Camilo Andres Cruz Nieves" userId="805f5cee-8486-451c-9380-e40e0724fd60" providerId="ADAL" clId="{618F83E0-6F19-4B95-840C-D59976E10BA8}" dt="2023-11-19T23:28:18.196" v="2057" actId="1076"/>
          <ac:picMkLst>
            <pc:docMk/>
            <pc:sldMk cId="1837363985" sldId="368"/>
            <ac:picMk id="17" creationId="{42F480FD-0BA0-12A6-CA1D-E56115266F02}"/>
          </ac:picMkLst>
        </pc:picChg>
        <pc:picChg chg="add mod">
          <ac:chgData name="Camilo Andres Cruz Nieves" userId="805f5cee-8486-451c-9380-e40e0724fd60" providerId="ADAL" clId="{618F83E0-6F19-4B95-840C-D59976E10BA8}" dt="2023-11-19T23:28:28.348" v="2061" actId="1076"/>
          <ac:picMkLst>
            <pc:docMk/>
            <pc:sldMk cId="1837363985" sldId="368"/>
            <ac:picMk id="19" creationId="{BD43B7C6-2709-7861-CAD2-9F352CF20513}"/>
          </ac:picMkLst>
        </pc:picChg>
      </pc:sldChg>
      <pc:sldChg chg="add del">
        <pc:chgData name="Camilo Andres Cruz Nieves" userId="805f5cee-8486-451c-9380-e40e0724fd60" providerId="ADAL" clId="{618F83E0-6F19-4B95-840C-D59976E10BA8}" dt="2023-11-19T22:56:44.720" v="1340"/>
        <pc:sldMkLst>
          <pc:docMk/>
          <pc:sldMk cId="4186160340" sldId="368"/>
        </pc:sldMkLst>
      </pc:sldChg>
      <pc:sldChg chg="addSp delSp modSp add mod">
        <pc:chgData name="Camilo Andres Cruz Nieves" userId="805f5cee-8486-451c-9380-e40e0724fd60" providerId="ADAL" clId="{618F83E0-6F19-4B95-840C-D59976E10BA8}" dt="2023-11-19T23:33:13.805" v="2104" actId="20577"/>
        <pc:sldMkLst>
          <pc:docMk/>
          <pc:sldMk cId="1311707830" sldId="369"/>
        </pc:sldMkLst>
        <pc:spChg chg="add del mod">
          <ac:chgData name="Camilo Andres Cruz Nieves" userId="805f5cee-8486-451c-9380-e40e0724fd60" providerId="ADAL" clId="{618F83E0-6F19-4B95-840C-D59976E10BA8}" dt="2023-11-19T23:30:33.580" v="2087" actId="478"/>
          <ac:spMkLst>
            <pc:docMk/>
            <pc:sldMk cId="1311707830" sldId="369"/>
            <ac:spMk id="3" creationId="{AE73A792-4ECF-CFB1-0067-B918879C5A54}"/>
          </ac:spMkLst>
        </pc:spChg>
        <pc:spChg chg="add mod">
          <ac:chgData name="Camilo Andres Cruz Nieves" userId="805f5cee-8486-451c-9380-e40e0724fd60" providerId="ADAL" clId="{618F83E0-6F19-4B95-840C-D59976E10BA8}" dt="2023-11-19T23:33:13.805" v="2104" actId="20577"/>
          <ac:spMkLst>
            <pc:docMk/>
            <pc:sldMk cId="1311707830" sldId="369"/>
            <ac:spMk id="5" creationId="{60271A02-7E68-A949-3BAE-8A91ED35ED24}"/>
          </ac:spMkLst>
        </pc:spChg>
        <pc:spChg chg="mod">
          <ac:chgData name="Camilo Andres Cruz Nieves" userId="805f5cee-8486-451c-9380-e40e0724fd60" providerId="ADAL" clId="{618F83E0-6F19-4B95-840C-D59976E10BA8}" dt="2023-11-19T23:30:24.569" v="2082" actId="14100"/>
          <ac:spMkLst>
            <pc:docMk/>
            <pc:sldMk cId="1311707830" sldId="369"/>
            <ac:spMk id="6" creationId="{1B6F0B60-8864-8978-434B-A2E101DF1969}"/>
          </ac:spMkLst>
        </pc:spChg>
        <pc:spChg chg="del mod">
          <ac:chgData name="Camilo Andres Cruz Nieves" userId="805f5cee-8486-451c-9380-e40e0724fd60" providerId="ADAL" clId="{618F83E0-6F19-4B95-840C-D59976E10BA8}" dt="2023-11-19T23:30:30.687" v="2086" actId="478"/>
          <ac:spMkLst>
            <pc:docMk/>
            <pc:sldMk cId="1311707830" sldId="369"/>
            <ac:spMk id="7" creationId="{3F41EB61-EDCD-5432-BF04-1A72CB1F07E7}"/>
          </ac:spMkLst>
        </pc:spChg>
        <pc:picChg chg="add mod">
          <ac:chgData name="Camilo Andres Cruz Nieves" userId="805f5cee-8486-451c-9380-e40e0724fd60" providerId="ADAL" clId="{618F83E0-6F19-4B95-840C-D59976E10BA8}" dt="2023-11-19T23:31:21.052" v="2092" actId="1076"/>
          <ac:picMkLst>
            <pc:docMk/>
            <pc:sldMk cId="1311707830" sldId="369"/>
            <ac:picMk id="4" creationId="{A935F7AC-7B03-FA58-DF1B-AB6B3CCD1C33}"/>
          </ac:picMkLst>
        </pc:picChg>
        <pc:picChg chg="del">
          <ac:chgData name="Camilo Andres Cruz Nieves" userId="805f5cee-8486-451c-9380-e40e0724fd60" providerId="ADAL" clId="{618F83E0-6F19-4B95-840C-D59976E10BA8}" dt="2023-11-19T23:30:27.114" v="2084" actId="478"/>
          <ac:picMkLst>
            <pc:docMk/>
            <pc:sldMk cId="1311707830" sldId="369"/>
            <ac:picMk id="17" creationId="{42F480FD-0BA0-12A6-CA1D-E56115266F02}"/>
          </ac:picMkLst>
        </pc:picChg>
        <pc:picChg chg="del">
          <ac:chgData name="Camilo Andres Cruz Nieves" userId="805f5cee-8486-451c-9380-e40e0724fd60" providerId="ADAL" clId="{618F83E0-6F19-4B95-840C-D59976E10BA8}" dt="2023-11-19T23:30:26.307" v="2083" actId="478"/>
          <ac:picMkLst>
            <pc:docMk/>
            <pc:sldMk cId="1311707830" sldId="369"/>
            <ac:picMk id="19" creationId="{BD43B7C6-2709-7861-CAD2-9F352CF20513}"/>
          </ac:picMkLst>
        </pc:picChg>
      </pc:sldChg>
      <pc:sldChg chg="add del">
        <pc:chgData name="Camilo Andres Cruz Nieves" userId="805f5cee-8486-451c-9380-e40e0724fd60" providerId="ADAL" clId="{618F83E0-6F19-4B95-840C-D59976E10BA8}" dt="2023-11-19T23:30:11.170" v="2066"/>
        <pc:sldMkLst>
          <pc:docMk/>
          <pc:sldMk cId="1198612151" sldId="370"/>
        </pc:sldMkLst>
      </pc:sldChg>
      <pc:sldChg chg="addSp delSp modSp add mod">
        <pc:chgData name="Camilo Andres Cruz Nieves" userId="805f5cee-8486-451c-9380-e40e0724fd60" providerId="ADAL" clId="{618F83E0-6F19-4B95-840C-D59976E10BA8}" dt="2023-11-19T23:37:29.344" v="2137" actId="20577"/>
        <pc:sldMkLst>
          <pc:docMk/>
          <pc:sldMk cId="3349068232" sldId="370"/>
        </pc:sldMkLst>
        <pc:spChg chg="del">
          <ac:chgData name="Camilo Andres Cruz Nieves" userId="805f5cee-8486-451c-9380-e40e0724fd60" providerId="ADAL" clId="{618F83E0-6F19-4B95-840C-D59976E10BA8}" dt="2023-11-19T23:36:35.389" v="2120" actId="478"/>
          <ac:spMkLst>
            <pc:docMk/>
            <pc:sldMk cId="3349068232" sldId="370"/>
            <ac:spMk id="8" creationId="{8892F1EE-00DB-74F3-5C88-8C1AF7D33E7F}"/>
          </ac:spMkLst>
        </pc:spChg>
        <pc:spChg chg="mod">
          <ac:chgData name="Camilo Andres Cruz Nieves" userId="805f5cee-8486-451c-9380-e40e0724fd60" providerId="ADAL" clId="{618F83E0-6F19-4B95-840C-D59976E10BA8}" dt="2023-11-19T23:37:29.344" v="2137" actId="20577"/>
          <ac:spMkLst>
            <pc:docMk/>
            <pc:sldMk cId="3349068232" sldId="370"/>
            <ac:spMk id="9" creationId="{0B06EEEB-3B0A-C5FF-0556-2418D262984D}"/>
          </ac:spMkLst>
        </pc:spChg>
        <pc:spChg chg="del">
          <ac:chgData name="Camilo Andres Cruz Nieves" userId="805f5cee-8486-451c-9380-e40e0724fd60" providerId="ADAL" clId="{618F83E0-6F19-4B95-840C-D59976E10BA8}" dt="2023-11-19T23:36:33.588" v="2119" actId="478"/>
          <ac:spMkLst>
            <pc:docMk/>
            <pc:sldMk cId="3349068232" sldId="370"/>
            <ac:spMk id="10" creationId="{FF13571D-1111-26AC-5F18-3688C8B168CF}"/>
          </ac:spMkLst>
        </pc:spChg>
        <pc:spChg chg="mod">
          <ac:chgData name="Camilo Andres Cruz Nieves" userId="805f5cee-8486-451c-9380-e40e0724fd60" providerId="ADAL" clId="{618F83E0-6F19-4B95-840C-D59976E10BA8}" dt="2023-11-19T23:36:53.878" v="2127" actId="1076"/>
          <ac:spMkLst>
            <pc:docMk/>
            <pc:sldMk cId="3349068232" sldId="370"/>
            <ac:spMk id="11" creationId="{CC44239B-7197-71B4-1A8B-5003C2311538}"/>
          </ac:spMkLst>
        </pc:spChg>
        <pc:picChg chg="add mod">
          <ac:chgData name="Camilo Andres Cruz Nieves" userId="805f5cee-8486-451c-9380-e40e0724fd60" providerId="ADAL" clId="{618F83E0-6F19-4B95-840C-D59976E10BA8}" dt="2023-11-19T23:36:59.892" v="2128" actId="1076"/>
          <ac:picMkLst>
            <pc:docMk/>
            <pc:sldMk cId="3349068232" sldId="370"/>
            <ac:picMk id="2" creationId="{9EF0288B-AF28-7C9A-385D-695C064F4DD7}"/>
          </ac:picMkLst>
        </pc:picChg>
      </pc:sldChg>
      <pc:sldChg chg="new del">
        <pc:chgData name="Camilo Andres Cruz Nieves" userId="805f5cee-8486-451c-9380-e40e0724fd60" providerId="ADAL" clId="{618F83E0-6F19-4B95-840C-D59976E10BA8}" dt="2023-11-19T23:37:05.599" v="2130" actId="47"/>
        <pc:sldMkLst>
          <pc:docMk/>
          <pc:sldMk cId="1157450478" sldId="371"/>
        </pc:sldMkLst>
      </pc:sldChg>
      <pc:sldChg chg="addSp delSp modSp add mod">
        <pc:chgData name="Camilo Andres Cruz Nieves" userId="805f5cee-8486-451c-9380-e40e0724fd60" providerId="ADAL" clId="{618F83E0-6F19-4B95-840C-D59976E10BA8}" dt="2023-11-19T23:38:12.360" v="2140"/>
        <pc:sldMkLst>
          <pc:docMk/>
          <pc:sldMk cId="3090623314" sldId="371"/>
        </pc:sldMkLst>
        <pc:spChg chg="mod">
          <ac:chgData name="Camilo Andres Cruz Nieves" userId="805f5cee-8486-451c-9380-e40e0724fd60" providerId="ADAL" clId="{618F83E0-6F19-4B95-840C-D59976E10BA8}" dt="2023-11-19T23:37:23.616" v="2136" actId="20577"/>
          <ac:spMkLst>
            <pc:docMk/>
            <pc:sldMk cId="3090623314" sldId="371"/>
            <ac:spMk id="9" creationId="{0B06EEEB-3B0A-C5FF-0556-2418D262984D}"/>
          </ac:spMkLst>
        </pc:spChg>
        <pc:picChg chg="del">
          <ac:chgData name="Camilo Andres Cruz Nieves" userId="805f5cee-8486-451c-9380-e40e0724fd60" providerId="ADAL" clId="{618F83E0-6F19-4B95-840C-D59976E10BA8}" dt="2023-11-19T23:37:13.927" v="2132" actId="478"/>
          <ac:picMkLst>
            <pc:docMk/>
            <pc:sldMk cId="3090623314" sldId="371"/>
            <ac:picMk id="2" creationId="{9EF0288B-AF28-7C9A-385D-695C064F4DD7}"/>
          </ac:picMkLst>
        </pc:picChg>
        <pc:picChg chg="add mod">
          <ac:chgData name="Camilo Andres Cruz Nieves" userId="805f5cee-8486-451c-9380-e40e0724fd60" providerId="ADAL" clId="{618F83E0-6F19-4B95-840C-D59976E10BA8}" dt="2023-11-19T23:37:45.005" v="2138" actId="1076"/>
          <ac:picMkLst>
            <pc:docMk/>
            <pc:sldMk cId="3090623314" sldId="371"/>
            <ac:picMk id="3" creationId="{3B7B07B2-EB98-62BA-8B14-709A36BCF892}"/>
          </ac:picMkLst>
        </pc:picChg>
        <pc:picChg chg="add del mod">
          <ac:chgData name="Camilo Andres Cruz Nieves" userId="805f5cee-8486-451c-9380-e40e0724fd60" providerId="ADAL" clId="{618F83E0-6F19-4B95-840C-D59976E10BA8}" dt="2023-11-19T23:38:12.360" v="2140"/>
          <ac:picMkLst>
            <pc:docMk/>
            <pc:sldMk cId="3090623314" sldId="371"/>
            <ac:picMk id="4" creationId="{B4CDA639-E1C5-2003-2175-74A14B8C8057}"/>
          </ac:picMkLst>
        </pc:picChg>
      </pc:sldChg>
      <pc:sldChg chg="addSp delSp modSp add mod">
        <pc:chgData name="Camilo Andres Cruz Nieves" userId="805f5cee-8486-451c-9380-e40e0724fd60" providerId="ADAL" clId="{618F83E0-6F19-4B95-840C-D59976E10BA8}" dt="2023-11-19T23:40:26.425" v="2193" actId="313"/>
        <pc:sldMkLst>
          <pc:docMk/>
          <pc:sldMk cId="2727339289" sldId="372"/>
        </pc:sldMkLst>
        <pc:spChg chg="mod">
          <ac:chgData name="Camilo Andres Cruz Nieves" userId="805f5cee-8486-451c-9380-e40e0724fd60" providerId="ADAL" clId="{618F83E0-6F19-4B95-840C-D59976E10BA8}" dt="2023-11-19T23:40:16.132" v="2190" actId="1076"/>
          <ac:spMkLst>
            <pc:docMk/>
            <pc:sldMk cId="2727339289" sldId="372"/>
            <ac:spMk id="5" creationId="{0019A054-BB96-9AA1-854F-E744B99777D5}"/>
          </ac:spMkLst>
        </pc:spChg>
        <pc:spChg chg="mod">
          <ac:chgData name="Camilo Andres Cruz Nieves" userId="805f5cee-8486-451c-9380-e40e0724fd60" providerId="ADAL" clId="{618F83E0-6F19-4B95-840C-D59976E10BA8}" dt="2023-11-19T23:40:26.425" v="2193" actId="313"/>
          <ac:spMkLst>
            <pc:docMk/>
            <pc:sldMk cId="2727339289" sldId="372"/>
            <ac:spMk id="9" creationId="{0B06EEEB-3B0A-C5FF-0556-2418D262984D}"/>
          </ac:spMkLst>
        </pc:spChg>
        <pc:spChg chg="mod">
          <ac:chgData name="Camilo Andres Cruz Nieves" userId="805f5cee-8486-451c-9380-e40e0724fd60" providerId="ADAL" clId="{618F83E0-6F19-4B95-840C-D59976E10BA8}" dt="2023-11-19T23:40:24.452" v="2192" actId="1076"/>
          <ac:spMkLst>
            <pc:docMk/>
            <pc:sldMk cId="2727339289" sldId="372"/>
            <ac:spMk id="11" creationId="{CC44239B-7197-71B4-1A8B-5003C2311538}"/>
          </ac:spMkLst>
        </pc:spChg>
        <pc:picChg chg="add mod">
          <ac:chgData name="Camilo Andres Cruz Nieves" userId="805f5cee-8486-451c-9380-e40e0724fd60" providerId="ADAL" clId="{618F83E0-6F19-4B95-840C-D59976E10BA8}" dt="2023-11-19T23:39:29.206" v="2179" actId="1076"/>
          <ac:picMkLst>
            <pc:docMk/>
            <pc:sldMk cId="2727339289" sldId="372"/>
            <ac:picMk id="2" creationId="{AB561235-609C-2B88-37EB-B460535484B9}"/>
          </ac:picMkLst>
        </pc:picChg>
        <pc:picChg chg="del">
          <ac:chgData name="Camilo Andres Cruz Nieves" userId="805f5cee-8486-451c-9380-e40e0724fd60" providerId="ADAL" clId="{618F83E0-6F19-4B95-840C-D59976E10BA8}" dt="2023-11-19T23:38:38.924" v="2151" actId="478"/>
          <ac:picMkLst>
            <pc:docMk/>
            <pc:sldMk cId="2727339289" sldId="372"/>
            <ac:picMk id="3" creationId="{3B7B07B2-EB98-62BA-8B14-709A36BCF892}"/>
          </ac:picMkLst>
        </pc:picChg>
        <pc:picChg chg="add mod">
          <ac:chgData name="Camilo Andres Cruz Nieves" userId="805f5cee-8486-451c-9380-e40e0724fd60" providerId="ADAL" clId="{618F83E0-6F19-4B95-840C-D59976E10BA8}" dt="2023-11-19T23:39:23.740" v="2175" actId="1076"/>
          <ac:picMkLst>
            <pc:docMk/>
            <pc:sldMk cId="2727339289" sldId="372"/>
            <ac:picMk id="4" creationId="{BB607116-1535-2397-FD69-6BBC0858462F}"/>
          </ac:picMkLst>
        </pc:picChg>
        <pc:picChg chg="add mod">
          <ac:chgData name="Camilo Andres Cruz Nieves" userId="805f5cee-8486-451c-9380-e40e0724fd60" providerId="ADAL" clId="{618F83E0-6F19-4B95-840C-D59976E10BA8}" dt="2023-11-19T23:39:20.580" v="2173" actId="1076"/>
          <ac:picMkLst>
            <pc:docMk/>
            <pc:sldMk cId="2727339289" sldId="372"/>
            <ac:picMk id="8" creationId="{8952B8B6-AEBC-6FA9-140A-BA962F7E6D8D}"/>
          </ac:picMkLst>
        </pc:picChg>
      </pc:sldChg>
      <pc:sldChg chg="addSp delSp modSp new mod modClrScheme chgLayout">
        <pc:chgData name="Camilo Andres Cruz Nieves" userId="805f5cee-8486-451c-9380-e40e0724fd60" providerId="ADAL" clId="{618F83E0-6F19-4B95-840C-D59976E10BA8}" dt="2023-11-20T00:36:48.718" v="2772"/>
        <pc:sldMkLst>
          <pc:docMk/>
          <pc:sldMk cId="689415773" sldId="373"/>
        </pc:sldMkLst>
        <pc:spChg chg="del mod ord">
          <ac:chgData name="Camilo Andres Cruz Nieves" userId="805f5cee-8486-451c-9380-e40e0724fd60" providerId="ADAL" clId="{618F83E0-6F19-4B95-840C-D59976E10BA8}" dt="2023-11-19T23:41:13.772" v="2196" actId="700"/>
          <ac:spMkLst>
            <pc:docMk/>
            <pc:sldMk cId="689415773" sldId="373"/>
            <ac:spMk id="2" creationId="{302FF015-E2D0-79B7-4DB7-1575ED9CA8E3}"/>
          </ac:spMkLst>
        </pc:spChg>
        <pc:spChg chg="del">
          <ac:chgData name="Camilo Andres Cruz Nieves" userId="805f5cee-8486-451c-9380-e40e0724fd60" providerId="ADAL" clId="{618F83E0-6F19-4B95-840C-D59976E10BA8}" dt="2023-11-19T23:41:13.772" v="2196" actId="700"/>
          <ac:spMkLst>
            <pc:docMk/>
            <pc:sldMk cId="689415773" sldId="373"/>
            <ac:spMk id="3" creationId="{0C0AF7B4-1072-8128-D597-DE1721EB57F9}"/>
          </ac:spMkLst>
        </pc:spChg>
        <pc:spChg chg="del mod ord">
          <ac:chgData name="Camilo Andres Cruz Nieves" userId="805f5cee-8486-451c-9380-e40e0724fd60" providerId="ADAL" clId="{618F83E0-6F19-4B95-840C-D59976E10BA8}" dt="2023-11-19T23:43:21.757" v="2197" actId="478"/>
          <ac:spMkLst>
            <pc:docMk/>
            <pc:sldMk cId="689415773" sldId="373"/>
            <ac:spMk id="4" creationId="{BD14105A-2FF7-876D-822A-A83703FEDA5E}"/>
          </ac:spMkLst>
        </pc:spChg>
        <pc:spChg chg="del mod ord">
          <ac:chgData name="Camilo Andres Cruz Nieves" userId="805f5cee-8486-451c-9380-e40e0724fd60" providerId="ADAL" clId="{618F83E0-6F19-4B95-840C-D59976E10BA8}" dt="2023-11-19T23:43:21.757" v="2197" actId="478"/>
          <ac:spMkLst>
            <pc:docMk/>
            <pc:sldMk cId="689415773" sldId="373"/>
            <ac:spMk id="5" creationId="{EE640592-1409-8F0E-4CD9-DB40179A78D1}"/>
          </ac:spMkLst>
        </pc:spChg>
        <pc:spChg chg="del mod ord">
          <ac:chgData name="Camilo Andres Cruz Nieves" userId="805f5cee-8486-451c-9380-e40e0724fd60" providerId="ADAL" clId="{618F83E0-6F19-4B95-840C-D59976E10BA8}" dt="2023-11-19T23:41:13.772" v="2196" actId="700"/>
          <ac:spMkLst>
            <pc:docMk/>
            <pc:sldMk cId="689415773" sldId="373"/>
            <ac:spMk id="6" creationId="{716F5A05-EC16-4C73-94BF-93B6505EC266}"/>
          </ac:spMkLst>
        </pc:spChg>
        <pc:spChg chg="add del mod ord">
          <ac:chgData name="Camilo Andres Cruz Nieves" userId="805f5cee-8486-451c-9380-e40e0724fd60" providerId="ADAL" clId="{618F83E0-6F19-4B95-840C-D59976E10BA8}" dt="2023-11-19T23:43:21.757" v="2197" actId="478"/>
          <ac:spMkLst>
            <pc:docMk/>
            <pc:sldMk cId="689415773" sldId="373"/>
            <ac:spMk id="7" creationId="{CC71A6B4-78EA-00C1-815D-D53662C84BC2}"/>
          </ac:spMkLst>
        </pc:spChg>
        <pc:spChg chg="add del mod ord">
          <ac:chgData name="Camilo Andres Cruz Nieves" userId="805f5cee-8486-451c-9380-e40e0724fd60" providerId="ADAL" clId="{618F83E0-6F19-4B95-840C-D59976E10BA8}" dt="2023-11-19T23:43:21.757" v="2197" actId="478"/>
          <ac:spMkLst>
            <pc:docMk/>
            <pc:sldMk cId="689415773" sldId="373"/>
            <ac:spMk id="8" creationId="{D487D1FC-608E-C0EC-7F00-3E68AF00C552}"/>
          </ac:spMkLst>
        </pc:spChg>
        <pc:spChg chg="add mod ord">
          <ac:chgData name="Camilo Andres Cruz Nieves" userId="805f5cee-8486-451c-9380-e40e0724fd60" providerId="ADAL" clId="{618F83E0-6F19-4B95-840C-D59976E10BA8}" dt="2023-11-19T23:59:31.989" v="2228" actId="14100"/>
          <ac:spMkLst>
            <pc:docMk/>
            <pc:sldMk cId="689415773" sldId="373"/>
            <ac:spMk id="10" creationId="{14C2B4C9-57E1-E068-96EB-D4383D369838}"/>
          </ac:spMkLst>
        </pc:spChg>
        <pc:spChg chg="add del">
          <ac:chgData name="Camilo Andres Cruz Nieves" userId="805f5cee-8486-451c-9380-e40e0724fd60" providerId="ADAL" clId="{618F83E0-6F19-4B95-840C-D59976E10BA8}" dt="2023-11-19T23:59:41.515" v="2230" actId="22"/>
          <ac:spMkLst>
            <pc:docMk/>
            <pc:sldMk cId="689415773" sldId="373"/>
            <ac:spMk id="16" creationId="{D2898F90-3F67-C57E-B271-9944BC312B8B}"/>
          </ac:spMkLst>
        </pc:spChg>
        <pc:spChg chg="add del mod">
          <ac:chgData name="Camilo Andres Cruz Nieves" userId="805f5cee-8486-451c-9380-e40e0724fd60" providerId="ADAL" clId="{618F83E0-6F19-4B95-840C-D59976E10BA8}" dt="2023-11-19T23:58:00.978" v="2204" actId="26606"/>
          <ac:spMkLst>
            <pc:docMk/>
            <pc:sldMk cId="689415773" sldId="373"/>
            <ac:spMk id="17" creationId="{B0351200-C8F8-B75B-590B-B4129CC630D5}"/>
          </ac:spMkLst>
        </pc:spChg>
        <pc:spChg chg="add mod">
          <ac:chgData name="Camilo Andres Cruz Nieves" userId="805f5cee-8486-451c-9380-e40e0724fd60" providerId="ADAL" clId="{618F83E0-6F19-4B95-840C-D59976E10BA8}" dt="2023-11-20T00:36:48.718" v="2772"/>
          <ac:spMkLst>
            <pc:docMk/>
            <pc:sldMk cId="689415773" sldId="373"/>
            <ac:spMk id="18" creationId="{12F533E3-7E22-34D8-5994-5BF37C79A5AF}"/>
          </ac:spMkLst>
        </pc:spChg>
        <pc:spChg chg="add del mod">
          <ac:chgData name="Camilo Andres Cruz Nieves" userId="805f5cee-8486-451c-9380-e40e0724fd60" providerId="ADAL" clId="{618F83E0-6F19-4B95-840C-D59976E10BA8}" dt="2023-11-19T23:58:00.978" v="2204" actId="26606"/>
          <ac:spMkLst>
            <pc:docMk/>
            <pc:sldMk cId="689415773" sldId="373"/>
            <ac:spMk id="19" creationId="{9600B4C2-F2D4-F3A3-695F-E7EC94372A07}"/>
          </ac:spMkLst>
        </pc:spChg>
        <pc:picChg chg="add del mod">
          <ac:chgData name="Camilo Andres Cruz Nieves" userId="805f5cee-8486-451c-9380-e40e0724fd60" providerId="ADAL" clId="{618F83E0-6F19-4B95-840C-D59976E10BA8}" dt="2023-11-19T23:58:23.348" v="2210" actId="478"/>
          <ac:picMkLst>
            <pc:docMk/>
            <pc:sldMk cId="689415773" sldId="373"/>
            <ac:picMk id="12" creationId="{07417116-940D-2F23-E24D-6EDCF3152ABD}"/>
          </ac:picMkLst>
        </pc:picChg>
        <pc:picChg chg="add mod ord modCrop">
          <ac:chgData name="Camilo Andres Cruz Nieves" userId="805f5cee-8486-451c-9380-e40e0724fd60" providerId="ADAL" clId="{618F83E0-6F19-4B95-840C-D59976E10BA8}" dt="2023-11-19T23:59:01.781" v="2218" actId="167"/>
          <ac:picMkLst>
            <pc:docMk/>
            <pc:sldMk cId="689415773" sldId="373"/>
            <ac:picMk id="14" creationId="{80F64FF9-BA45-A9CF-BC50-3E50D9FF0F3F}"/>
          </ac:picMkLst>
        </pc:picChg>
      </pc:sldChg>
      <pc:sldChg chg="modSp add mod">
        <pc:chgData name="Camilo Andres Cruz Nieves" userId="805f5cee-8486-451c-9380-e40e0724fd60" providerId="ADAL" clId="{618F83E0-6F19-4B95-840C-D59976E10BA8}" dt="2023-11-20T00:10:14.598" v="2291" actId="27636"/>
        <pc:sldMkLst>
          <pc:docMk/>
          <pc:sldMk cId="2018922552" sldId="374"/>
        </pc:sldMkLst>
        <pc:spChg chg="mod">
          <ac:chgData name="Camilo Andres Cruz Nieves" userId="805f5cee-8486-451c-9380-e40e0724fd60" providerId="ADAL" clId="{618F83E0-6F19-4B95-840C-D59976E10BA8}" dt="2023-11-20T00:08:04.676" v="2282" actId="207"/>
          <ac:spMkLst>
            <pc:docMk/>
            <pc:sldMk cId="2018922552" sldId="374"/>
            <ac:spMk id="2" creationId="{FDFF4242-EC8D-6F0D-EAA7-D40E47C2E7A3}"/>
          </ac:spMkLst>
        </pc:spChg>
        <pc:spChg chg="mod">
          <ac:chgData name="Camilo Andres Cruz Nieves" userId="805f5cee-8486-451c-9380-e40e0724fd60" providerId="ADAL" clId="{618F83E0-6F19-4B95-840C-D59976E10BA8}" dt="2023-11-20T00:04:48.334" v="2274" actId="20577"/>
          <ac:spMkLst>
            <pc:docMk/>
            <pc:sldMk cId="2018922552" sldId="374"/>
            <ac:spMk id="9" creationId="{0B06EEEB-3B0A-C5FF-0556-2418D262984D}"/>
          </ac:spMkLst>
        </pc:spChg>
        <pc:spChg chg="mod">
          <ac:chgData name="Camilo Andres Cruz Nieves" userId="805f5cee-8486-451c-9380-e40e0724fd60" providerId="ADAL" clId="{618F83E0-6F19-4B95-840C-D59976E10BA8}" dt="2023-11-20T00:10:14.598" v="2291" actId="27636"/>
          <ac:spMkLst>
            <pc:docMk/>
            <pc:sldMk cId="2018922552" sldId="374"/>
            <ac:spMk id="11" creationId="{CC44239B-7197-71B4-1A8B-5003C2311538}"/>
          </ac:spMkLst>
        </pc:spChg>
        <pc:picChg chg="mod">
          <ac:chgData name="Camilo Andres Cruz Nieves" userId="805f5cee-8486-451c-9380-e40e0724fd60" providerId="ADAL" clId="{618F83E0-6F19-4B95-840C-D59976E10BA8}" dt="2023-11-20T00:08:22.383" v="2283" actId="14826"/>
          <ac:picMkLst>
            <pc:docMk/>
            <pc:sldMk cId="2018922552" sldId="374"/>
            <ac:picMk id="53" creationId="{CAC9EF15-08A3-406D-9236-76A5454D5F8A}"/>
          </ac:picMkLst>
        </pc:picChg>
      </pc:sldChg>
      <pc:sldChg chg="addSp delSp modSp add mod ord chgLayout">
        <pc:chgData name="Camilo Andres Cruz Nieves" userId="805f5cee-8486-451c-9380-e40e0724fd60" providerId="ADAL" clId="{618F83E0-6F19-4B95-840C-D59976E10BA8}" dt="2023-11-20T00:21:41.169" v="2614" actId="113"/>
        <pc:sldMkLst>
          <pc:docMk/>
          <pc:sldMk cId="1697166719" sldId="375"/>
        </pc:sldMkLst>
        <pc:spChg chg="mod ord">
          <ac:chgData name="Camilo Andres Cruz Nieves" userId="805f5cee-8486-451c-9380-e40e0724fd60" providerId="ADAL" clId="{618F83E0-6F19-4B95-840C-D59976E10BA8}" dt="2023-11-20T00:18:29.420" v="2565" actId="700"/>
          <ac:spMkLst>
            <pc:docMk/>
            <pc:sldMk cId="1697166719" sldId="375"/>
            <ac:spMk id="2" creationId="{51DF3D98-3C30-4CFC-8643-C81E829C8C25}"/>
          </ac:spMkLst>
        </pc:spChg>
        <pc:spChg chg="add del mod">
          <ac:chgData name="Camilo Andres Cruz Nieves" userId="805f5cee-8486-451c-9380-e40e0724fd60" providerId="ADAL" clId="{618F83E0-6F19-4B95-840C-D59976E10BA8}" dt="2023-11-20T00:13:35.396" v="2432" actId="478"/>
          <ac:spMkLst>
            <pc:docMk/>
            <pc:sldMk cId="1697166719" sldId="375"/>
            <ac:spMk id="4" creationId="{11746575-D6F2-0691-50BE-EC2C5DACA3D7}"/>
          </ac:spMkLst>
        </pc:spChg>
        <pc:spChg chg="del mod">
          <ac:chgData name="Camilo Andres Cruz Nieves" userId="805f5cee-8486-451c-9380-e40e0724fd60" providerId="ADAL" clId="{618F83E0-6F19-4B95-840C-D59976E10BA8}" dt="2023-11-20T00:13:30.563" v="2430" actId="478"/>
          <ac:spMkLst>
            <pc:docMk/>
            <pc:sldMk cId="1697166719" sldId="375"/>
            <ac:spMk id="6" creationId="{4599B014-CAC0-DC8D-9C1B-0096A6F9AE5B}"/>
          </ac:spMkLst>
        </pc:spChg>
        <pc:spChg chg="add del mod ord">
          <ac:chgData name="Camilo Andres Cruz Nieves" userId="805f5cee-8486-451c-9380-e40e0724fd60" providerId="ADAL" clId="{618F83E0-6F19-4B95-840C-D59976E10BA8}" dt="2023-11-20T00:18:29.420" v="2565" actId="700"/>
          <ac:spMkLst>
            <pc:docMk/>
            <pc:sldMk cId="1697166719" sldId="375"/>
            <ac:spMk id="8" creationId="{5DE3D294-40AD-F3F9-5543-0D4881A217BE}"/>
          </ac:spMkLst>
        </pc:spChg>
        <pc:spChg chg="add del mod ord">
          <ac:chgData name="Camilo Andres Cruz Nieves" userId="805f5cee-8486-451c-9380-e40e0724fd60" providerId="ADAL" clId="{618F83E0-6F19-4B95-840C-D59976E10BA8}" dt="2023-11-20T00:18:29.420" v="2565" actId="700"/>
          <ac:spMkLst>
            <pc:docMk/>
            <pc:sldMk cId="1697166719" sldId="375"/>
            <ac:spMk id="9" creationId="{A42B0046-7884-28D4-F1EC-4CFEA5AC69C6}"/>
          </ac:spMkLst>
        </pc:spChg>
        <pc:spChg chg="add del mod ord">
          <ac:chgData name="Camilo Andres Cruz Nieves" userId="805f5cee-8486-451c-9380-e40e0724fd60" providerId="ADAL" clId="{618F83E0-6F19-4B95-840C-D59976E10BA8}" dt="2023-11-20T00:18:29.420" v="2565" actId="700"/>
          <ac:spMkLst>
            <pc:docMk/>
            <pc:sldMk cId="1697166719" sldId="375"/>
            <ac:spMk id="10" creationId="{5116928E-F238-31E7-DE3D-A934D669C3F0}"/>
          </ac:spMkLst>
        </pc:spChg>
        <pc:spChg chg="mod ord">
          <ac:chgData name="Camilo Andres Cruz Nieves" userId="805f5cee-8486-451c-9380-e40e0724fd60" providerId="ADAL" clId="{618F83E0-6F19-4B95-840C-D59976E10BA8}" dt="2023-11-20T00:21:05.966" v="2608" actId="27636"/>
          <ac:spMkLst>
            <pc:docMk/>
            <pc:sldMk cId="1697166719" sldId="375"/>
            <ac:spMk id="11" creationId="{F0F25866-5DB1-334A-8037-692579FBDE39}"/>
          </ac:spMkLst>
        </pc:spChg>
        <pc:spChg chg="add del mod ord">
          <ac:chgData name="Camilo Andres Cruz Nieves" userId="805f5cee-8486-451c-9380-e40e0724fd60" providerId="ADAL" clId="{618F83E0-6F19-4B95-840C-D59976E10BA8}" dt="2023-11-20T00:18:29.420" v="2565" actId="700"/>
          <ac:spMkLst>
            <pc:docMk/>
            <pc:sldMk cId="1697166719" sldId="375"/>
            <ac:spMk id="12" creationId="{EFF1E8E0-3E8D-010F-2AC7-41F1861CCF77}"/>
          </ac:spMkLst>
        </pc:spChg>
        <pc:spChg chg="add del mod ord">
          <ac:chgData name="Camilo Andres Cruz Nieves" userId="805f5cee-8486-451c-9380-e40e0724fd60" providerId="ADAL" clId="{618F83E0-6F19-4B95-840C-D59976E10BA8}" dt="2023-11-20T00:18:29.420" v="2565" actId="700"/>
          <ac:spMkLst>
            <pc:docMk/>
            <pc:sldMk cId="1697166719" sldId="375"/>
            <ac:spMk id="14" creationId="{12C9BB0D-91E3-798E-BE41-4A148B5B36E0}"/>
          </ac:spMkLst>
        </pc:spChg>
        <pc:spChg chg="add del mod ord">
          <ac:chgData name="Camilo Andres Cruz Nieves" userId="805f5cee-8486-451c-9380-e40e0724fd60" providerId="ADAL" clId="{618F83E0-6F19-4B95-840C-D59976E10BA8}" dt="2023-11-20T00:18:29.420" v="2565" actId="700"/>
          <ac:spMkLst>
            <pc:docMk/>
            <pc:sldMk cId="1697166719" sldId="375"/>
            <ac:spMk id="15" creationId="{409B5106-FCCB-41FB-989C-00A71AF1E139}"/>
          </ac:spMkLst>
        </pc:spChg>
        <pc:spChg chg="add del mod ord">
          <ac:chgData name="Camilo Andres Cruz Nieves" userId="805f5cee-8486-451c-9380-e40e0724fd60" providerId="ADAL" clId="{618F83E0-6F19-4B95-840C-D59976E10BA8}" dt="2023-11-20T00:18:29.420" v="2565" actId="700"/>
          <ac:spMkLst>
            <pc:docMk/>
            <pc:sldMk cId="1697166719" sldId="375"/>
            <ac:spMk id="16" creationId="{C3868D43-FE49-23C3-EDE9-D1095E64262E}"/>
          </ac:spMkLst>
        </pc:spChg>
        <pc:spChg chg="add del mod ord">
          <ac:chgData name="Camilo Andres Cruz Nieves" userId="805f5cee-8486-451c-9380-e40e0724fd60" providerId="ADAL" clId="{618F83E0-6F19-4B95-840C-D59976E10BA8}" dt="2023-11-20T00:18:29.420" v="2565" actId="700"/>
          <ac:spMkLst>
            <pc:docMk/>
            <pc:sldMk cId="1697166719" sldId="375"/>
            <ac:spMk id="17" creationId="{445660B1-45CE-0C04-0A29-7F4B659016FC}"/>
          </ac:spMkLst>
        </pc:spChg>
        <pc:spChg chg="add del mod ord">
          <ac:chgData name="Camilo Andres Cruz Nieves" userId="805f5cee-8486-451c-9380-e40e0724fd60" providerId="ADAL" clId="{618F83E0-6F19-4B95-840C-D59976E10BA8}" dt="2023-11-20T00:18:29.420" v="2565" actId="700"/>
          <ac:spMkLst>
            <pc:docMk/>
            <pc:sldMk cId="1697166719" sldId="375"/>
            <ac:spMk id="18" creationId="{436509A2-48B4-EBAF-7230-C24E74243CE4}"/>
          </ac:spMkLst>
        </pc:spChg>
        <pc:spChg chg="add mod">
          <ac:chgData name="Camilo Andres Cruz Nieves" userId="805f5cee-8486-451c-9380-e40e0724fd60" providerId="ADAL" clId="{618F83E0-6F19-4B95-840C-D59976E10BA8}" dt="2023-11-20T00:21:41.169" v="2614" actId="113"/>
          <ac:spMkLst>
            <pc:docMk/>
            <pc:sldMk cId="1697166719" sldId="375"/>
            <ac:spMk id="20" creationId="{1B0EC078-8D04-07C4-1151-EBD771EF1063}"/>
          </ac:spMkLst>
        </pc:spChg>
        <pc:picChg chg="add mod">
          <ac:chgData name="Camilo Andres Cruz Nieves" userId="805f5cee-8486-451c-9380-e40e0724fd60" providerId="ADAL" clId="{618F83E0-6F19-4B95-840C-D59976E10BA8}" dt="2023-11-20T00:14:22.525" v="2434" actId="1076"/>
          <ac:picMkLst>
            <pc:docMk/>
            <pc:sldMk cId="1697166719" sldId="375"/>
            <ac:picMk id="7" creationId="{A21A0C99-8103-B461-5C02-FCF77C68A10D}"/>
          </ac:picMkLst>
        </pc:picChg>
        <pc:picChg chg="del">
          <ac:chgData name="Camilo Andres Cruz Nieves" userId="805f5cee-8486-451c-9380-e40e0724fd60" providerId="ADAL" clId="{618F83E0-6F19-4B95-840C-D59976E10BA8}" dt="2023-11-20T00:13:33.966" v="2431" actId="478"/>
          <ac:picMkLst>
            <pc:docMk/>
            <pc:sldMk cId="1697166719" sldId="375"/>
            <ac:picMk id="13" creationId="{EC944911-7CDD-41CC-A7F0-5B0CF85D545C}"/>
          </ac:picMkLst>
        </pc:picChg>
      </pc:sldChg>
      <pc:sldChg chg="new del">
        <pc:chgData name="Camilo Andres Cruz Nieves" userId="805f5cee-8486-451c-9380-e40e0724fd60" providerId="ADAL" clId="{618F83E0-6F19-4B95-840C-D59976E10BA8}" dt="2023-11-20T00:10:43.890" v="2292" actId="47"/>
        <pc:sldMkLst>
          <pc:docMk/>
          <pc:sldMk cId="2652023468" sldId="375"/>
        </pc:sldMkLst>
      </pc:sldChg>
      <pc:sldChg chg="addSp delSp modSp add mod">
        <pc:chgData name="Camilo Andres Cruz Nieves" userId="805f5cee-8486-451c-9380-e40e0724fd60" providerId="ADAL" clId="{618F83E0-6F19-4B95-840C-D59976E10BA8}" dt="2023-11-20T00:22:38.085" v="2625" actId="1076"/>
        <pc:sldMkLst>
          <pc:docMk/>
          <pc:sldMk cId="845904013" sldId="376"/>
        </pc:sldMkLst>
        <pc:spChg chg="del">
          <ac:chgData name="Camilo Andres Cruz Nieves" userId="805f5cee-8486-451c-9380-e40e0724fd60" providerId="ADAL" clId="{618F83E0-6F19-4B95-840C-D59976E10BA8}" dt="2023-11-20T00:14:35.158" v="2436" actId="478"/>
          <ac:spMkLst>
            <pc:docMk/>
            <pc:sldMk cId="845904013" sldId="376"/>
            <ac:spMk id="5" creationId="{0019A054-BB96-9AA1-854F-E744B99777D5}"/>
          </ac:spMkLst>
        </pc:spChg>
        <pc:spChg chg="mod">
          <ac:chgData name="Camilo Andres Cruz Nieves" userId="805f5cee-8486-451c-9380-e40e0724fd60" providerId="ADAL" clId="{618F83E0-6F19-4B95-840C-D59976E10BA8}" dt="2023-11-20T00:14:41.134" v="2453" actId="20577"/>
          <ac:spMkLst>
            <pc:docMk/>
            <pc:sldMk cId="845904013" sldId="376"/>
            <ac:spMk id="9" creationId="{0B06EEEB-3B0A-C5FF-0556-2418D262984D}"/>
          </ac:spMkLst>
        </pc:spChg>
        <pc:spChg chg="add del mod">
          <ac:chgData name="Camilo Andres Cruz Nieves" userId="805f5cee-8486-451c-9380-e40e0724fd60" providerId="ADAL" clId="{618F83E0-6F19-4B95-840C-D59976E10BA8}" dt="2023-11-20T00:15:06.380" v="2476" actId="478"/>
          <ac:spMkLst>
            <pc:docMk/>
            <pc:sldMk cId="845904013" sldId="376"/>
            <ac:spMk id="10" creationId="{D30CC5C7-9406-34E5-EA25-71D1F947DC9C}"/>
          </ac:spMkLst>
        </pc:spChg>
        <pc:spChg chg="del mod">
          <ac:chgData name="Camilo Andres Cruz Nieves" userId="805f5cee-8486-451c-9380-e40e0724fd60" providerId="ADAL" clId="{618F83E0-6F19-4B95-840C-D59976E10BA8}" dt="2023-11-20T00:15:01.360" v="2472" actId="478"/>
          <ac:spMkLst>
            <pc:docMk/>
            <pc:sldMk cId="845904013" sldId="376"/>
            <ac:spMk id="11" creationId="{CC44239B-7197-71B4-1A8B-5003C2311538}"/>
          </ac:spMkLst>
        </pc:spChg>
        <pc:spChg chg="add mod">
          <ac:chgData name="Camilo Andres Cruz Nieves" userId="805f5cee-8486-451c-9380-e40e0724fd60" providerId="ADAL" clId="{618F83E0-6F19-4B95-840C-D59976E10BA8}" dt="2023-11-20T00:22:02.101" v="2620" actId="14100"/>
          <ac:spMkLst>
            <pc:docMk/>
            <pc:sldMk cId="845904013" sldId="376"/>
            <ac:spMk id="12" creationId="{7DC858ED-0E59-0ADF-58ED-A571ABD43DBB}"/>
          </ac:spMkLst>
        </pc:spChg>
        <pc:picChg chg="del">
          <ac:chgData name="Camilo Andres Cruz Nieves" userId="805f5cee-8486-451c-9380-e40e0724fd60" providerId="ADAL" clId="{618F83E0-6F19-4B95-840C-D59976E10BA8}" dt="2023-11-20T00:15:03.309" v="2473" actId="478"/>
          <ac:picMkLst>
            <pc:docMk/>
            <pc:sldMk cId="845904013" sldId="376"/>
            <ac:picMk id="2" creationId="{AB561235-609C-2B88-37EB-B460535484B9}"/>
          </ac:picMkLst>
        </pc:picChg>
        <pc:picChg chg="del">
          <ac:chgData name="Camilo Andres Cruz Nieves" userId="805f5cee-8486-451c-9380-e40e0724fd60" providerId="ADAL" clId="{618F83E0-6F19-4B95-840C-D59976E10BA8}" dt="2023-11-20T00:15:03.892" v="2474" actId="478"/>
          <ac:picMkLst>
            <pc:docMk/>
            <pc:sldMk cId="845904013" sldId="376"/>
            <ac:picMk id="4" creationId="{BB607116-1535-2397-FD69-6BBC0858462F}"/>
          </ac:picMkLst>
        </pc:picChg>
        <pc:picChg chg="del">
          <ac:chgData name="Camilo Andres Cruz Nieves" userId="805f5cee-8486-451c-9380-e40e0724fd60" providerId="ADAL" clId="{618F83E0-6F19-4B95-840C-D59976E10BA8}" dt="2023-11-20T00:15:04.395" v="2475" actId="478"/>
          <ac:picMkLst>
            <pc:docMk/>
            <pc:sldMk cId="845904013" sldId="376"/>
            <ac:picMk id="8" creationId="{8952B8B6-AEBC-6FA9-140A-BA962F7E6D8D}"/>
          </ac:picMkLst>
        </pc:picChg>
        <pc:picChg chg="add mod">
          <ac:chgData name="Camilo Andres Cruz Nieves" userId="805f5cee-8486-451c-9380-e40e0724fd60" providerId="ADAL" clId="{618F83E0-6F19-4B95-840C-D59976E10BA8}" dt="2023-11-20T00:22:38.085" v="2625" actId="1076"/>
          <ac:picMkLst>
            <pc:docMk/>
            <pc:sldMk cId="845904013" sldId="376"/>
            <ac:picMk id="14" creationId="{4DC608B1-6908-177B-709C-36BE36A0E0CC}"/>
          </ac:picMkLst>
        </pc:picChg>
      </pc:sldChg>
      <pc:sldChg chg="add del">
        <pc:chgData name="Camilo Andres Cruz Nieves" userId="805f5cee-8486-451c-9380-e40e0724fd60" providerId="ADAL" clId="{618F83E0-6F19-4B95-840C-D59976E10BA8}" dt="2023-11-20T00:15:11.878" v="2478"/>
        <pc:sldMkLst>
          <pc:docMk/>
          <pc:sldMk cId="606574878" sldId="377"/>
        </pc:sldMkLst>
      </pc:sldChg>
      <pc:sldChg chg="addSp delSp modSp add mod">
        <pc:chgData name="Camilo Andres Cruz Nieves" userId="805f5cee-8486-451c-9380-e40e0724fd60" providerId="ADAL" clId="{618F83E0-6F19-4B95-840C-D59976E10BA8}" dt="2023-11-20T00:28:51.778" v="2665" actId="113"/>
        <pc:sldMkLst>
          <pc:docMk/>
          <pc:sldMk cId="1274167140" sldId="377"/>
        </pc:sldMkLst>
        <pc:spChg chg="add mod">
          <ac:chgData name="Camilo Andres Cruz Nieves" userId="805f5cee-8486-451c-9380-e40e0724fd60" providerId="ADAL" clId="{618F83E0-6F19-4B95-840C-D59976E10BA8}" dt="2023-11-20T00:28:51.778" v="2665" actId="113"/>
          <ac:spMkLst>
            <pc:docMk/>
            <pc:sldMk cId="1274167140" sldId="377"/>
            <ac:spMk id="3" creationId="{002BB338-CD0F-2C0F-82E8-DF9E1CFA1BFC}"/>
          </ac:spMkLst>
        </pc:spChg>
        <pc:spChg chg="del">
          <ac:chgData name="Camilo Andres Cruz Nieves" userId="805f5cee-8486-451c-9380-e40e0724fd60" providerId="ADAL" clId="{618F83E0-6F19-4B95-840C-D59976E10BA8}" dt="2023-11-20T00:22:45.444" v="2628" actId="478"/>
          <ac:spMkLst>
            <pc:docMk/>
            <pc:sldMk cId="1274167140" sldId="377"/>
            <ac:spMk id="12" creationId="{7DC858ED-0E59-0ADF-58ED-A571ABD43DBB}"/>
          </ac:spMkLst>
        </pc:spChg>
        <pc:picChg chg="add mod">
          <ac:chgData name="Camilo Andres Cruz Nieves" userId="805f5cee-8486-451c-9380-e40e0724fd60" providerId="ADAL" clId="{618F83E0-6F19-4B95-840C-D59976E10BA8}" dt="2023-11-20T00:28:13.461" v="2652" actId="1076"/>
          <ac:picMkLst>
            <pc:docMk/>
            <pc:sldMk cId="1274167140" sldId="377"/>
            <ac:picMk id="2" creationId="{19FFE8C3-A15B-88EF-B8E9-C921EDE35E30}"/>
          </ac:picMkLst>
        </pc:picChg>
        <pc:picChg chg="del">
          <ac:chgData name="Camilo Andres Cruz Nieves" userId="805f5cee-8486-451c-9380-e40e0724fd60" providerId="ADAL" clId="{618F83E0-6F19-4B95-840C-D59976E10BA8}" dt="2023-11-20T00:22:43.748" v="2627" actId="478"/>
          <ac:picMkLst>
            <pc:docMk/>
            <pc:sldMk cId="1274167140" sldId="377"/>
            <ac:picMk id="14" creationId="{4DC608B1-6908-177B-709C-36BE36A0E0CC}"/>
          </ac:picMkLst>
        </pc:picChg>
      </pc:sldChg>
      <pc:sldChg chg="addSp delSp modSp new del mod modClrScheme chgLayout">
        <pc:chgData name="Camilo Andres Cruz Nieves" userId="805f5cee-8486-451c-9380-e40e0724fd60" providerId="ADAL" clId="{618F83E0-6F19-4B95-840C-D59976E10BA8}" dt="2023-11-20T00:19:14.890" v="2570" actId="2696"/>
        <pc:sldMkLst>
          <pc:docMk/>
          <pc:sldMk cId="3739565924" sldId="377"/>
        </pc:sldMkLst>
        <pc:spChg chg="del mod ord">
          <ac:chgData name="Camilo Andres Cruz Nieves" userId="805f5cee-8486-451c-9380-e40e0724fd60" providerId="ADAL" clId="{618F83E0-6F19-4B95-840C-D59976E10BA8}" dt="2023-11-20T00:18:45.211" v="2567" actId="700"/>
          <ac:spMkLst>
            <pc:docMk/>
            <pc:sldMk cId="3739565924" sldId="377"/>
            <ac:spMk id="2" creationId="{683D7849-1751-E483-CDC6-2BD3322D61C9}"/>
          </ac:spMkLst>
        </pc:spChg>
        <pc:spChg chg="del mod ord">
          <ac:chgData name="Camilo Andres Cruz Nieves" userId="805f5cee-8486-451c-9380-e40e0724fd60" providerId="ADAL" clId="{618F83E0-6F19-4B95-840C-D59976E10BA8}" dt="2023-11-20T00:18:45.211" v="2567" actId="700"/>
          <ac:spMkLst>
            <pc:docMk/>
            <pc:sldMk cId="3739565924" sldId="377"/>
            <ac:spMk id="3" creationId="{54CE27C7-1A2C-2CA8-4128-129E55A4FC91}"/>
          </ac:spMkLst>
        </pc:spChg>
        <pc:spChg chg="mod ord">
          <ac:chgData name="Camilo Andres Cruz Nieves" userId="805f5cee-8486-451c-9380-e40e0724fd60" providerId="ADAL" clId="{618F83E0-6F19-4B95-840C-D59976E10BA8}" dt="2023-11-20T00:19:08.671" v="2569" actId="700"/>
          <ac:spMkLst>
            <pc:docMk/>
            <pc:sldMk cId="3739565924" sldId="377"/>
            <ac:spMk id="4" creationId="{0FA07620-5DA0-24CA-351B-74236A2FCFDF}"/>
          </ac:spMkLst>
        </pc:spChg>
        <pc:spChg chg="mod ord">
          <ac:chgData name="Camilo Andres Cruz Nieves" userId="805f5cee-8486-451c-9380-e40e0724fd60" providerId="ADAL" clId="{618F83E0-6F19-4B95-840C-D59976E10BA8}" dt="2023-11-20T00:19:08.671" v="2569" actId="700"/>
          <ac:spMkLst>
            <pc:docMk/>
            <pc:sldMk cId="3739565924" sldId="377"/>
            <ac:spMk id="5" creationId="{BE5D3CC2-0BF3-FEE4-E942-4B44A1A93A30}"/>
          </ac:spMkLst>
        </pc:spChg>
        <pc:spChg chg="del mod ord">
          <ac:chgData name="Camilo Andres Cruz Nieves" userId="805f5cee-8486-451c-9380-e40e0724fd60" providerId="ADAL" clId="{618F83E0-6F19-4B95-840C-D59976E10BA8}" dt="2023-11-20T00:18:45.211" v="2567" actId="700"/>
          <ac:spMkLst>
            <pc:docMk/>
            <pc:sldMk cId="3739565924" sldId="377"/>
            <ac:spMk id="6" creationId="{68A905E9-951B-0F35-373F-5467CD430285}"/>
          </ac:spMkLst>
        </pc:spChg>
        <pc:spChg chg="add del mod ord">
          <ac:chgData name="Camilo Andres Cruz Nieves" userId="805f5cee-8486-451c-9380-e40e0724fd60" providerId="ADAL" clId="{618F83E0-6F19-4B95-840C-D59976E10BA8}" dt="2023-11-20T00:18:53.049" v="2568" actId="700"/>
          <ac:spMkLst>
            <pc:docMk/>
            <pc:sldMk cId="3739565924" sldId="377"/>
            <ac:spMk id="7" creationId="{6F6D75A0-9A6B-5240-54F2-F649FC4BF9C6}"/>
          </ac:spMkLst>
        </pc:spChg>
        <pc:spChg chg="add del mod ord">
          <ac:chgData name="Camilo Andres Cruz Nieves" userId="805f5cee-8486-451c-9380-e40e0724fd60" providerId="ADAL" clId="{618F83E0-6F19-4B95-840C-D59976E10BA8}" dt="2023-11-20T00:18:53.049" v="2568" actId="700"/>
          <ac:spMkLst>
            <pc:docMk/>
            <pc:sldMk cId="3739565924" sldId="377"/>
            <ac:spMk id="8" creationId="{28E0B75E-FE75-D8FE-9DEB-AE7ADFC8A6F5}"/>
          </ac:spMkLst>
        </pc:spChg>
        <pc:spChg chg="add del mod ord">
          <ac:chgData name="Camilo Andres Cruz Nieves" userId="805f5cee-8486-451c-9380-e40e0724fd60" providerId="ADAL" clId="{618F83E0-6F19-4B95-840C-D59976E10BA8}" dt="2023-11-20T00:18:53.049" v="2568" actId="700"/>
          <ac:spMkLst>
            <pc:docMk/>
            <pc:sldMk cId="3739565924" sldId="377"/>
            <ac:spMk id="9" creationId="{0B060A40-C201-1EA7-B9F4-3F21E9655BEC}"/>
          </ac:spMkLst>
        </pc:spChg>
        <pc:spChg chg="add del mod ord">
          <ac:chgData name="Camilo Andres Cruz Nieves" userId="805f5cee-8486-451c-9380-e40e0724fd60" providerId="ADAL" clId="{618F83E0-6F19-4B95-840C-D59976E10BA8}" dt="2023-11-20T00:18:53.049" v="2568" actId="700"/>
          <ac:spMkLst>
            <pc:docMk/>
            <pc:sldMk cId="3739565924" sldId="377"/>
            <ac:spMk id="10" creationId="{4895A146-9A7F-222C-96E8-638C3122CDB0}"/>
          </ac:spMkLst>
        </pc:spChg>
        <pc:spChg chg="add del mod ord">
          <ac:chgData name="Camilo Andres Cruz Nieves" userId="805f5cee-8486-451c-9380-e40e0724fd60" providerId="ADAL" clId="{618F83E0-6F19-4B95-840C-D59976E10BA8}" dt="2023-11-20T00:19:08.671" v="2569" actId="700"/>
          <ac:spMkLst>
            <pc:docMk/>
            <pc:sldMk cId="3739565924" sldId="377"/>
            <ac:spMk id="11" creationId="{D500F1A9-B9CD-B841-4A69-FD281172FFE2}"/>
          </ac:spMkLst>
        </pc:spChg>
        <pc:spChg chg="add del mod ord">
          <ac:chgData name="Camilo Andres Cruz Nieves" userId="805f5cee-8486-451c-9380-e40e0724fd60" providerId="ADAL" clId="{618F83E0-6F19-4B95-840C-D59976E10BA8}" dt="2023-11-20T00:19:08.671" v="2569" actId="700"/>
          <ac:spMkLst>
            <pc:docMk/>
            <pc:sldMk cId="3739565924" sldId="377"/>
            <ac:spMk id="12" creationId="{F0873B65-1861-7AC9-D666-07DDDF43405A}"/>
          </ac:spMkLst>
        </pc:spChg>
        <pc:spChg chg="add del mod ord">
          <ac:chgData name="Camilo Andres Cruz Nieves" userId="805f5cee-8486-451c-9380-e40e0724fd60" providerId="ADAL" clId="{618F83E0-6F19-4B95-840C-D59976E10BA8}" dt="2023-11-20T00:19:08.671" v="2569" actId="700"/>
          <ac:spMkLst>
            <pc:docMk/>
            <pc:sldMk cId="3739565924" sldId="377"/>
            <ac:spMk id="13" creationId="{475650E7-EC77-6E86-E9CC-5BC6D63CAF7E}"/>
          </ac:spMkLst>
        </pc:spChg>
        <pc:spChg chg="add del mod ord">
          <ac:chgData name="Camilo Andres Cruz Nieves" userId="805f5cee-8486-451c-9380-e40e0724fd60" providerId="ADAL" clId="{618F83E0-6F19-4B95-840C-D59976E10BA8}" dt="2023-11-20T00:19:08.671" v="2569" actId="700"/>
          <ac:spMkLst>
            <pc:docMk/>
            <pc:sldMk cId="3739565924" sldId="377"/>
            <ac:spMk id="14" creationId="{D6E2D3B9-AFCB-8D4B-33CF-4667F06D2B40}"/>
          </ac:spMkLst>
        </pc:spChg>
        <pc:spChg chg="add del mod ord">
          <ac:chgData name="Camilo Andres Cruz Nieves" userId="805f5cee-8486-451c-9380-e40e0724fd60" providerId="ADAL" clId="{618F83E0-6F19-4B95-840C-D59976E10BA8}" dt="2023-11-20T00:19:08.671" v="2569" actId="700"/>
          <ac:spMkLst>
            <pc:docMk/>
            <pc:sldMk cId="3739565924" sldId="377"/>
            <ac:spMk id="15" creationId="{1D8E95CF-3446-20E3-B755-E94C31FD9ACD}"/>
          </ac:spMkLst>
        </pc:spChg>
        <pc:spChg chg="add del mod ord">
          <ac:chgData name="Camilo Andres Cruz Nieves" userId="805f5cee-8486-451c-9380-e40e0724fd60" providerId="ADAL" clId="{618F83E0-6F19-4B95-840C-D59976E10BA8}" dt="2023-11-20T00:19:08.671" v="2569" actId="700"/>
          <ac:spMkLst>
            <pc:docMk/>
            <pc:sldMk cId="3739565924" sldId="377"/>
            <ac:spMk id="16" creationId="{A969D996-3CF8-8897-4DC6-B57E78A6B66A}"/>
          </ac:spMkLst>
        </pc:spChg>
        <pc:spChg chg="add del mod ord">
          <ac:chgData name="Camilo Andres Cruz Nieves" userId="805f5cee-8486-451c-9380-e40e0724fd60" providerId="ADAL" clId="{618F83E0-6F19-4B95-840C-D59976E10BA8}" dt="2023-11-20T00:19:08.671" v="2569" actId="700"/>
          <ac:spMkLst>
            <pc:docMk/>
            <pc:sldMk cId="3739565924" sldId="377"/>
            <ac:spMk id="17" creationId="{778FDA29-D164-C878-D734-CE523692FD2A}"/>
          </ac:spMkLst>
        </pc:spChg>
        <pc:spChg chg="add del mod ord">
          <ac:chgData name="Camilo Andres Cruz Nieves" userId="805f5cee-8486-451c-9380-e40e0724fd60" providerId="ADAL" clId="{618F83E0-6F19-4B95-840C-D59976E10BA8}" dt="2023-11-20T00:19:08.671" v="2569" actId="700"/>
          <ac:spMkLst>
            <pc:docMk/>
            <pc:sldMk cId="3739565924" sldId="377"/>
            <ac:spMk id="18" creationId="{C646E33F-5C47-76B1-B2A2-420B43B453B9}"/>
          </ac:spMkLst>
        </pc:spChg>
        <pc:spChg chg="add del mod ord">
          <ac:chgData name="Camilo Andres Cruz Nieves" userId="805f5cee-8486-451c-9380-e40e0724fd60" providerId="ADAL" clId="{618F83E0-6F19-4B95-840C-D59976E10BA8}" dt="2023-11-20T00:19:08.671" v="2569" actId="700"/>
          <ac:spMkLst>
            <pc:docMk/>
            <pc:sldMk cId="3739565924" sldId="377"/>
            <ac:spMk id="19" creationId="{9C4FBEFC-9715-6F2A-AFA9-FE2941445802}"/>
          </ac:spMkLst>
        </pc:spChg>
        <pc:spChg chg="add del mod ord">
          <ac:chgData name="Camilo Andres Cruz Nieves" userId="805f5cee-8486-451c-9380-e40e0724fd60" providerId="ADAL" clId="{618F83E0-6F19-4B95-840C-D59976E10BA8}" dt="2023-11-20T00:19:08.671" v="2569" actId="700"/>
          <ac:spMkLst>
            <pc:docMk/>
            <pc:sldMk cId="3739565924" sldId="377"/>
            <ac:spMk id="20" creationId="{C6802A51-5927-D160-91C8-0A157242A4C2}"/>
          </ac:spMkLst>
        </pc:spChg>
        <pc:spChg chg="add del mod ord">
          <ac:chgData name="Camilo Andres Cruz Nieves" userId="805f5cee-8486-451c-9380-e40e0724fd60" providerId="ADAL" clId="{618F83E0-6F19-4B95-840C-D59976E10BA8}" dt="2023-11-20T00:19:08.671" v="2569" actId="700"/>
          <ac:spMkLst>
            <pc:docMk/>
            <pc:sldMk cId="3739565924" sldId="377"/>
            <ac:spMk id="21" creationId="{06CD2D4C-90F1-5295-A614-7B66AE80D2C9}"/>
          </ac:spMkLst>
        </pc:spChg>
        <pc:spChg chg="add del mod ord">
          <ac:chgData name="Camilo Andres Cruz Nieves" userId="805f5cee-8486-451c-9380-e40e0724fd60" providerId="ADAL" clId="{618F83E0-6F19-4B95-840C-D59976E10BA8}" dt="2023-11-20T00:19:08.671" v="2569" actId="700"/>
          <ac:spMkLst>
            <pc:docMk/>
            <pc:sldMk cId="3739565924" sldId="377"/>
            <ac:spMk id="22" creationId="{6EDE9F9B-649C-28B6-49CE-2D3DD0E6D46C}"/>
          </ac:spMkLst>
        </pc:spChg>
        <pc:spChg chg="add del mod ord">
          <ac:chgData name="Camilo Andres Cruz Nieves" userId="805f5cee-8486-451c-9380-e40e0724fd60" providerId="ADAL" clId="{618F83E0-6F19-4B95-840C-D59976E10BA8}" dt="2023-11-20T00:19:08.671" v="2569" actId="700"/>
          <ac:spMkLst>
            <pc:docMk/>
            <pc:sldMk cId="3739565924" sldId="377"/>
            <ac:spMk id="23" creationId="{C1006AC3-E117-5BEB-069C-8C38E7585F60}"/>
          </ac:spMkLst>
        </pc:spChg>
        <pc:spChg chg="add mod ord">
          <ac:chgData name="Camilo Andres Cruz Nieves" userId="805f5cee-8486-451c-9380-e40e0724fd60" providerId="ADAL" clId="{618F83E0-6F19-4B95-840C-D59976E10BA8}" dt="2023-11-20T00:19:08.671" v="2569" actId="700"/>
          <ac:spMkLst>
            <pc:docMk/>
            <pc:sldMk cId="3739565924" sldId="377"/>
            <ac:spMk id="24" creationId="{2EE3E5B9-E132-7966-D02E-091CBB331BBA}"/>
          </ac:spMkLst>
        </pc:spChg>
        <pc:spChg chg="add mod ord">
          <ac:chgData name="Camilo Andres Cruz Nieves" userId="805f5cee-8486-451c-9380-e40e0724fd60" providerId="ADAL" clId="{618F83E0-6F19-4B95-840C-D59976E10BA8}" dt="2023-11-20T00:19:08.671" v="2569" actId="700"/>
          <ac:spMkLst>
            <pc:docMk/>
            <pc:sldMk cId="3739565924" sldId="377"/>
            <ac:spMk id="25" creationId="{7987D276-8539-66D9-861C-FE903F5E8860}"/>
          </ac:spMkLst>
        </pc:spChg>
        <pc:spChg chg="add mod ord">
          <ac:chgData name="Camilo Andres Cruz Nieves" userId="805f5cee-8486-451c-9380-e40e0724fd60" providerId="ADAL" clId="{618F83E0-6F19-4B95-840C-D59976E10BA8}" dt="2023-11-20T00:19:08.671" v="2569" actId="700"/>
          <ac:spMkLst>
            <pc:docMk/>
            <pc:sldMk cId="3739565924" sldId="377"/>
            <ac:spMk id="26" creationId="{422EA804-E870-B5A2-570C-C80DDE116883}"/>
          </ac:spMkLst>
        </pc:spChg>
        <pc:spChg chg="add mod ord">
          <ac:chgData name="Camilo Andres Cruz Nieves" userId="805f5cee-8486-451c-9380-e40e0724fd60" providerId="ADAL" clId="{618F83E0-6F19-4B95-840C-D59976E10BA8}" dt="2023-11-20T00:19:08.671" v="2569" actId="700"/>
          <ac:spMkLst>
            <pc:docMk/>
            <pc:sldMk cId="3739565924" sldId="377"/>
            <ac:spMk id="27" creationId="{43FFA453-CB0B-29F9-9ABB-577A2D69EF03}"/>
          </ac:spMkLst>
        </pc:spChg>
      </pc:sldChg>
      <pc:sldChg chg="addSp delSp modSp add mod">
        <pc:chgData name="Camilo Andres Cruz Nieves" userId="805f5cee-8486-451c-9380-e40e0724fd60" providerId="ADAL" clId="{618F83E0-6F19-4B95-840C-D59976E10BA8}" dt="2023-11-20T00:36:56.732" v="2773"/>
        <pc:sldMkLst>
          <pc:docMk/>
          <pc:sldMk cId="2380269821" sldId="378"/>
        </pc:sldMkLst>
        <pc:spChg chg="mod">
          <ac:chgData name="Camilo Andres Cruz Nieves" userId="805f5cee-8486-451c-9380-e40e0724fd60" providerId="ADAL" clId="{618F83E0-6F19-4B95-840C-D59976E10BA8}" dt="2023-11-20T00:36:56.732" v="2773"/>
          <ac:spMkLst>
            <pc:docMk/>
            <pc:sldMk cId="2380269821" sldId="378"/>
            <ac:spMk id="2" creationId="{51DF3D98-3C30-4CFC-8643-C81E829C8C25}"/>
          </ac:spMkLst>
        </pc:spChg>
        <pc:spChg chg="add del mod">
          <ac:chgData name="Camilo Andres Cruz Nieves" userId="805f5cee-8486-451c-9380-e40e0724fd60" providerId="ADAL" clId="{618F83E0-6F19-4B95-840C-D59976E10BA8}" dt="2023-11-20T00:31:10.044" v="2720" actId="478"/>
          <ac:spMkLst>
            <pc:docMk/>
            <pc:sldMk cId="2380269821" sldId="378"/>
            <ac:spMk id="6" creationId="{E993D196-2919-D7F7-4C77-D62168AE4604}"/>
          </ac:spMkLst>
        </pc:spChg>
        <pc:spChg chg="del mod">
          <ac:chgData name="Camilo Andres Cruz Nieves" userId="805f5cee-8486-451c-9380-e40e0724fd60" providerId="ADAL" clId="{618F83E0-6F19-4B95-840C-D59976E10BA8}" dt="2023-11-20T00:31:03.712" v="2719" actId="478"/>
          <ac:spMkLst>
            <pc:docMk/>
            <pc:sldMk cId="2380269821" sldId="378"/>
            <ac:spMk id="11" creationId="{F0F25866-5DB1-334A-8037-692579FBDE39}"/>
          </ac:spMkLst>
        </pc:spChg>
        <pc:spChg chg="mod">
          <ac:chgData name="Camilo Andres Cruz Nieves" userId="805f5cee-8486-451c-9380-e40e0724fd60" providerId="ADAL" clId="{618F83E0-6F19-4B95-840C-D59976E10BA8}" dt="2023-11-20T00:31:30.969" v="2722"/>
          <ac:spMkLst>
            <pc:docMk/>
            <pc:sldMk cId="2380269821" sldId="378"/>
            <ac:spMk id="20" creationId="{1B0EC078-8D04-07C4-1151-EBD771EF1063}"/>
          </ac:spMkLst>
        </pc:spChg>
        <pc:picChg chg="add mod">
          <ac:chgData name="Camilo Andres Cruz Nieves" userId="805f5cee-8486-451c-9380-e40e0724fd60" providerId="ADAL" clId="{618F83E0-6F19-4B95-840C-D59976E10BA8}" dt="2023-11-20T00:30:56.804" v="2717" actId="14100"/>
          <ac:picMkLst>
            <pc:docMk/>
            <pc:sldMk cId="2380269821" sldId="378"/>
            <ac:picMk id="3" creationId="{2F8BA190-5BA0-0E1B-6378-560A3A000639}"/>
          </ac:picMkLst>
        </pc:picChg>
        <pc:picChg chg="add mod">
          <ac:chgData name="Camilo Andres Cruz Nieves" userId="805f5cee-8486-451c-9380-e40e0724fd60" providerId="ADAL" clId="{618F83E0-6F19-4B95-840C-D59976E10BA8}" dt="2023-11-20T00:30:21.101" v="2716" actId="1076"/>
          <ac:picMkLst>
            <pc:docMk/>
            <pc:sldMk cId="2380269821" sldId="378"/>
            <ac:picMk id="4" creationId="{857A787C-3592-C204-C290-D91F16CE6080}"/>
          </ac:picMkLst>
        </pc:picChg>
        <pc:picChg chg="del">
          <ac:chgData name="Camilo Andres Cruz Nieves" userId="805f5cee-8486-451c-9380-e40e0724fd60" providerId="ADAL" clId="{618F83E0-6F19-4B95-840C-D59976E10BA8}" dt="2023-11-20T00:29:41.980" v="2708" actId="478"/>
          <ac:picMkLst>
            <pc:docMk/>
            <pc:sldMk cId="2380269821" sldId="378"/>
            <ac:picMk id="7" creationId="{A21A0C99-8103-B461-5C02-FCF77C68A10D}"/>
          </ac:picMkLst>
        </pc:picChg>
      </pc:sldChg>
      <pc:sldChg chg="addSp delSp modSp add mod">
        <pc:chgData name="Camilo Andres Cruz Nieves" userId="805f5cee-8486-451c-9380-e40e0724fd60" providerId="ADAL" clId="{618F83E0-6F19-4B95-840C-D59976E10BA8}" dt="2023-11-20T00:35:51.900" v="2750" actId="1076"/>
        <pc:sldMkLst>
          <pc:docMk/>
          <pc:sldMk cId="459301736" sldId="379"/>
        </pc:sldMkLst>
        <pc:spChg chg="del">
          <ac:chgData name="Camilo Andres Cruz Nieves" userId="805f5cee-8486-451c-9380-e40e0724fd60" providerId="ADAL" clId="{618F83E0-6F19-4B95-840C-D59976E10BA8}" dt="2023-11-20T00:32:10.300" v="2730" actId="478"/>
          <ac:spMkLst>
            <pc:docMk/>
            <pc:sldMk cId="459301736" sldId="379"/>
            <ac:spMk id="3" creationId="{002BB338-CD0F-2C0F-82E8-DF9E1CFA1BFC}"/>
          </ac:spMkLst>
        </pc:spChg>
        <pc:spChg chg="add mod">
          <ac:chgData name="Camilo Andres Cruz Nieves" userId="805f5cee-8486-451c-9380-e40e0724fd60" providerId="ADAL" clId="{618F83E0-6F19-4B95-840C-D59976E10BA8}" dt="2023-11-20T00:32:04.908" v="2727" actId="21"/>
          <ac:spMkLst>
            <pc:docMk/>
            <pc:sldMk cId="459301736" sldId="379"/>
            <ac:spMk id="4" creationId="{7E34A686-0FBA-E7DA-2290-E1D5CD379B93}"/>
          </ac:spMkLst>
        </pc:spChg>
        <pc:spChg chg="add mod">
          <ac:chgData name="Camilo Andres Cruz Nieves" userId="805f5cee-8486-451c-9380-e40e0724fd60" providerId="ADAL" clId="{618F83E0-6F19-4B95-840C-D59976E10BA8}" dt="2023-11-20T00:32:06.278" v="2728"/>
          <ac:spMkLst>
            <pc:docMk/>
            <pc:sldMk cId="459301736" sldId="379"/>
            <ac:spMk id="8" creationId="{6C8CDFD1-41CA-A3BE-5A50-F8B7FA8ABB66}"/>
          </ac:spMkLst>
        </pc:spChg>
        <pc:spChg chg="del">
          <ac:chgData name="Camilo Andres Cruz Nieves" userId="805f5cee-8486-451c-9380-e40e0724fd60" providerId="ADAL" clId="{618F83E0-6F19-4B95-840C-D59976E10BA8}" dt="2023-11-20T00:32:01.649" v="2726" actId="478"/>
          <ac:spMkLst>
            <pc:docMk/>
            <pc:sldMk cId="459301736" sldId="379"/>
            <ac:spMk id="9" creationId="{0B06EEEB-3B0A-C5FF-0556-2418D262984D}"/>
          </ac:spMkLst>
        </pc:spChg>
        <pc:spChg chg="add mod">
          <ac:chgData name="Camilo Andres Cruz Nieves" userId="805f5cee-8486-451c-9380-e40e0724fd60" providerId="ADAL" clId="{618F83E0-6F19-4B95-840C-D59976E10BA8}" dt="2023-11-20T00:35:51.900" v="2750" actId="1076"/>
          <ac:spMkLst>
            <pc:docMk/>
            <pc:sldMk cId="459301736" sldId="379"/>
            <ac:spMk id="15" creationId="{CBBB00E3-B8CF-CE8D-002F-329739F4B6F5}"/>
          </ac:spMkLst>
        </pc:spChg>
        <pc:picChg chg="del">
          <ac:chgData name="Camilo Andres Cruz Nieves" userId="805f5cee-8486-451c-9380-e40e0724fd60" providerId="ADAL" clId="{618F83E0-6F19-4B95-840C-D59976E10BA8}" dt="2023-11-20T00:32:08.621" v="2729" actId="478"/>
          <ac:picMkLst>
            <pc:docMk/>
            <pc:sldMk cId="459301736" sldId="379"/>
            <ac:picMk id="2" creationId="{19FFE8C3-A15B-88EF-B8E9-C921EDE35E30}"/>
          </ac:picMkLst>
        </pc:picChg>
        <pc:picChg chg="add del mod">
          <ac:chgData name="Camilo Andres Cruz Nieves" userId="805f5cee-8486-451c-9380-e40e0724fd60" providerId="ADAL" clId="{618F83E0-6F19-4B95-840C-D59976E10BA8}" dt="2023-11-20T00:34:48.132" v="2743" actId="478"/>
          <ac:picMkLst>
            <pc:docMk/>
            <pc:sldMk cId="459301736" sldId="379"/>
            <ac:picMk id="11" creationId="{D1A41AEE-5D2A-C8D2-F6B2-41B63B63814A}"/>
          </ac:picMkLst>
        </pc:picChg>
        <pc:picChg chg="add">
          <ac:chgData name="Camilo Andres Cruz Nieves" userId="805f5cee-8486-451c-9380-e40e0724fd60" providerId="ADAL" clId="{618F83E0-6F19-4B95-840C-D59976E10BA8}" dt="2023-11-20T00:35:00.259" v="2744" actId="22"/>
          <ac:picMkLst>
            <pc:docMk/>
            <pc:sldMk cId="459301736" sldId="379"/>
            <ac:picMk id="13" creationId="{89F717BC-3254-571D-68BE-ECFB1BB58F6F}"/>
          </ac:picMkLst>
        </pc:picChg>
      </pc:sldChg>
      <pc:sldChg chg="addSp modSp add mod ord">
        <pc:chgData name="Camilo Andres Cruz Nieves" userId="805f5cee-8486-451c-9380-e40e0724fd60" providerId="ADAL" clId="{618F83E0-6F19-4B95-840C-D59976E10BA8}" dt="2023-11-20T00:34:45.774" v="2742"/>
        <pc:sldMkLst>
          <pc:docMk/>
          <pc:sldMk cId="2806310587" sldId="380"/>
        </pc:sldMkLst>
        <pc:spChg chg="add mod">
          <ac:chgData name="Camilo Andres Cruz Nieves" userId="805f5cee-8486-451c-9380-e40e0724fd60" providerId="ADAL" clId="{618F83E0-6F19-4B95-840C-D59976E10BA8}" dt="2023-11-20T00:34:29.668" v="2740" actId="1076"/>
          <ac:spMkLst>
            <pc:docMk/>
            <pc:sldMk cId="2806310587" sldId="380"/>
            <ac:spMk id="3" creationId="{187F261E-C4F6-0A12-63F0-0FCB4926E33D}"/>
          </ac:spMkLst>
        </pc:spChg>
      </pc:sldChg>
      <pc:sldChg chg="addSp modSp add mod setBg">
        <pc:chgData name="Camilo Andres Cruz Nieves" userId="805f5cee-8486-451c-9380-e40e0724fd60" providerId="ADAL" clId="{618F83E0-6F19-4B95-840C-D59976E10BA8}" dt="2023-11-20T00:50:06.037" v="2978" actId="1076"/>
        <pc:sldMkLst>
          <pc:docMk/>
          <pc:sldMk cId="2254976938" sldId="381"/>
        </pc:sldMkLst>
        <pc:spChg chg="mod">
          <ac:chgData name="Camilo Andres Cruz Nieves" userId="805f5cee-8486-451c-9380-e40e0724fd60" providerId="ADAL" clId="{618F83E0-6F19-4B95-840C-D59976E10BA8}" dt="2023-11-20T00:50:06.037" v="2978" actId="1076"/>
          <ac:spMkLst>
            <pc:docMk/>
            <pc:sldMk cId="2254976938" sldId="381"/>
            <ac:spMk id="2" creationId="{A8704A28-E62C-2E4A-A2A4-AD85CB6126A2}"/>
          </ac:spMkLst>
        </pc:spChg>
        <pc:spChg chg="add mod">
          <ac:chgData name="Camilo Andres Cruz Nieves" userId="805f5cee-8486-451c-9380-e40e0724fd60" providerId="ADAL" clId="{618F83E0-6F19-4B95-840C-D59976E10BA8}" dt="2023-11-20T00:49:39.589" v="2976" actId="1076"/>
          <ac:spMkLst>
            <pc:docMk/>
            <pc:sldMk cId="2254976938" sldId="381"/>
            <ac:spMk id="4" creationId="{655BBC3B-7CBA-6617-7298-8F16C2CD217D}"/>
          </ac:spMkLst>
        </pc:spChg>
        <pc:picChg chg="mod">
          <ac:chgData name="Camilo Andres Cruz Nieves" userId="805f5cee-8486-451c-9380-e40e0724fd60" providerId="ADAL" clId="{618F83E0-6F19-4B95-840C-D59976E10BA8}" dt="2023-11-20T00:49:47.933" v="2977" actId="14826"/>
          <ac:picMkLst>
            <pc:docMk/>
            <pc:sldMk cId="2254976938" sldId="381"/>
            <ac:picMk id="20" creationId="{12F007AF-B3B3-4BBC-9990-D46E31738B7C}"/>
          </ac:picMkLst>
        </pc:picChg>
      </pc:sldChg>
      <pc:sldChg chg="modSp add mod">
        <pc:chgData name="Camilo Andres Cruz Nieves" userId="805f5cee-8486-451c-9380-e40e0724fd60" providerId="ADAL" clId="{618F83E0-6F19-4B95-840C-D59976E10BA8}" dt="2023-11-20T00:47:13.820" v="2970" actId="20577"/>
        <pc:sldMkLst>
          <pc:docMk/>
          <pc:sldMk cId="665866004" sldId="382"/>
        </pc:sldMkLst>
        <pc:spChg chg="mod">
          <ac:chgData name="Camilo Andres Cruz Nieves" userId="805f5cee-8486-451c-9380-e40e0724fd60" providerId="ADAL" clId="{618F83E0-6F19-4B95-840C-D59976E10BA8}" dt="2023-11-20T00:41:51.132" v="2911" actId="1076"/>
          <ac:spMkLst>
            <pc:docMk/>
            <pc:sldMk cId="665866004" sldId="382"/>
            <ac:spMk id="5" creationId="{0019A054-BB96-9AA1-854F-E744B99777D5}"/>
          </ac:spMkLst>
        </pc:spChg>
        <pc:spChg chg="mod">
          <ac:chgData name="Camilo Andres Cruz Nieves" userId="805f5cee-8486-451c-9380-e40e0724fd60" providerId="ADAL" clId="{618F83E0-6F19-4B95-840C-D59976E10BA8}" dt="2023-11-20T00:41:53.476" v="2912" actId="1076"/>
          <ac:spMkLst>
            <pc:docMk/>
            <pc:sldMk cId="665866004" sldId="382"/>
            <ac:spMk id="8" creationId="{8892F1EE-00DB-74F3-5C88-8C1AF7D33E7F}"/>
          </ac:spMkLst>
        </pc:spChg>
        <pc:spChg chg="mod">
          <ac:chgData name="Camilo Andres Cruz Nieves" userId="805f5cee-8486-451c-9380-e40e0724fd60" providerId="ADAL" clId="{618F83E0-6F19-4B95-840C-D59976E10BA8}" dt="2023-11-20T00:47:13.820" v="2970" actId="20577"/>
          <ac:spMkLst>
            <pc:docMk/>
            <pc:sldMk cId="665866004" sldId="382"/>
            <ac:spMk id="9" creationId="{0B06EEEB-3B0A-C5FF-0556-2418D262984D}"/>
          </ac:spMkLst>
        </pc:spChg>
        <pc:spChg chg="mod">
          <ac:chgData name="Camilo Andres Cruz Nieves" userId="805f5cee-8486-451c-9380-e40e0724fd60" providerId="ADAL" clId="{618F83E0-6F19-4B95-840C-D59976E10BA8}" dt="2023-11-20T00:45:38.530" v="2941" actId="113"/>
          <ac:spMkLst>
            <pc:docMk/>
            <pc:sldMk cId="665866004" sldId="382"/>
            <ac:spMk id="10" creationId="{FF13571D-1111-26AC-5F18-3688C8B168CF}"/>
          </ac:spMkLst>
        </pc:spChg>
        <pc:spChg chg="mod">
          <ac:chgData name="Camilo Andres Cruz Nieves" userId="805f5cee-8486-451c-9380-e40e0724fd60" providerId="ADAL" clId="{618F83E0-6F19-4B95-840C-D59976E10BA8}" dt="2023-11-20T00:41:56.092" v="2913" actId="1076"/>
          <ac:spMkLst>
            <pc:docMk/>
            <pc:sldMk cId="665866004" sldId="382"/>
            <ac:spMk id="11" creationId="{CC44239B-7197-71B4-1A8B-5003C2311538}"/>
          </ac:spMkLst>
        </pc:spChg>
      </pc:sldChg>
      <pc:sldChg chg="addSp modSp add mod">
        <pc:chgData name="Camilo Andres Cruz Nieves" userId="805f5cee-8486-451c-9380-e40e0724fd60" providerId="ADAL" clId="{618F83E0-6F19-4B95-840C-D59976E10BA8}" dt="2023-11-20T01:01:42.789" v="3264" actId="1076"/>
        <pc:sldMkLst>
          <pc:docMk/>
          <pc:sldMk cId="1526649139" sldId="383"/>
        </pc:sldMkLst>
        <pc:spChg chg="add mod">
          <ac:chgData name="Camilo Andres Cruz Nieves" userId="805f5cee-8486-451c-9380-e40e0724fd60" providerId="ADAL" clId="{618F83E0-6F19-4B95-840C-D59976E10BA8}" dt="2023-11-20T01:01:42.789" v="3264" actId="1076"/>
          <ac:spMkLst>
            <pc:docMk/>
            <pc:sldMk cId="1526649139" sldId="383"/>
            <ac:spMk id="3" creationId="{FCB151A6-5F30-415D-A1D8-1FDB650EB306}"/>
          </ac:spMkLst>
        </pc:spChg>
        <pc:spChg chg="mod">
          <ac:chgData name="Camilo Andres Cruz Nieves" userId="805f5cee-8486-451c-9380-e40e0724fd60" providerId="ADAL" clId="{618F83E0-6F19-4B95-840C-D59976E10BA8}" dt="2023-11-20T00:57:14.724" v="3199" actId="20577"/>
          <ac:spMkLst>
            <pc:docMk/>
            <pc:sldMk cId="1526649139" sldId="383"/>
            <ac:spMk id="6" creationId="{66F3960A-D260-8445-A153-0B674474CEBD}"/>
          </ac:spMkLst>
        </pc:spChg>
        <pc:spChg chg="mod">
          <ac:chgData name="Camilo Andres Cruz Nieves" userId="805f5cee-8486-451c-9380-e40e0724fd60" providerId="ADAL" clId="{618F83E0-6F19-4B95-840C-D59976E10BA8}" dt="2023-11-20T00:53:13.606" v="3176" actId="20577"/>
          <ac:spMkLst>
            <pc:docMk/>
            <pc:sldMk cId="1526649139" sldId="383"/>
            <ac:spMk id="9" creationId="{0B06EEEB-3B0A-C5FF-0556-2418D262984D}"/>
          </ac:spMkLst>
        </pc:spChg>
        <pc:spChg chg="mod">
          <ac:chgData name="Camilo Andres Cruz Nieves" userId="805f5cee-8486-451c-9380-e40e0724fd60" providerId="ADAL" clId="{618F83E0-6F19-4B95-840C-D59976E10BA8}" dt="2023-11-20T01:01:05.107" v="3255"/>
          <ac:spMkLst>
            <pc:docMk/>
            <pc:sldMk cId="1526649139" sldId="383"/>
            <ac:spMk id="11" creationId="{CC44239B-7197-71B4-1A8B-5003C2311538}"/>
          </ac:spMkLst>
        </pc:spChg>
        <pc:picChg chg="mod">
          <ac:chgData name="Camilo Andres Cruz Nieves" userId="805f5cee-8486-451c-9380-e40e0724fd60" providerId="ADAL" clId="{618F83E0-6F19-4B95-840C-D59976E10BA8}" dt="2023-11-20T01:01:33.317" v="3262" actId="14826"/>
          <ac:picMkLst>
            <pc:docMk/>
            <pc:sldMk cId="1526649139" sldId="383"/>
            <ac:picMk id="53" creationId="{CAC9EF15-08A3-406D-9236-76A5454D5F8A}"/>
          </ac:picMkLst>
        </pc:picChg>
      </pc:sldChg>
      <pc:sldChg chg="add del">
        <pc:chgData name="Camilo Andres Cruz Nieves" userId="805f5cee-8486-451c-9380-e40e0724fd60" providerId="ADAL" clId="{618F83E0-6F19-4B95-840C-D59976E10BA8}" dt="2023-11-20T01:02:45.377" v="3270"/>
        <pc:sldMkLst>
          <pc:docMk/>
          <pc:sldMk cId="3621030514" sldId="384"/>
        </pc:sldMkLst>
      </pc:sldChg>
      <pc:sldChg chg="delSp modSp add mod">
        <pc:chgData name="Camilo Andres Cruz Nieves" userId="805f5cee-8486-451c-9380-e40e0724fd60" providerId="ADAL" clId="{618F83E0-6F19-4B95-840C-D59976E10BA8}" dt="2023-11-20T01:13:43.736" v="3368" actId="255"/>
        <pc:sldMkLst>
          <pc:docMk/>
          <pc:sldMk cId="3736133625" sldId="384"/>
        </pc:sldMkLst>
        <pc:spChg chg="mod">
          <ac:chgData name="Camilo Andres Cruz Nieves" userId="805f5cee-8486-451c-9380-e40e0724fd60" providerId="ADAL" clId="{618F83E0-6F19-4B95-840C-D59976E10BA8}" dt="2023-11-20T01:03:08.239" v="3273" actId="14100"/>
          <ac:spMkLst>
            <pc:docMk/>
            <pc:sldMk cId="3736133625" sldId="384"/>
            <ac:spMk id="2" creationId="{68F0FA04-6227-9040-92A6-9514A59B8E7B}"/>
          </ac:spMkLst>
        </pc:spChg>
        <pc:spChg chg="mod">
          <ac:chgData name="Camilo Andres Cruz Nieves" userId="805f5cee-8486-451c-9380-e40e0724fd60" providerId="ADAL" clId="{618F83E0-6F19-4B95-840C-D59976E10BA8}" dt="2023-11-20T01:07:34.733" v="3301" actId="1076"/>
          <ac:spMkLst>
            <pc:docMk/>
            <pc:sldMk cId="3736133625" sldId="384"/>
            <ac:spMk id="13" creationId="{4B2F4BFF-6A20-2AEC-1234-82FD31B85DDA}"/>
          </ac:spMkLst>
        </pc:spChg>
        <pc:spChg chg="mod">
          <ac:chgData name="Camilo Andres Cruz Nieves" userId="805f5cee-8486-451c-9380-e40e0724fd60" providerId="ADAL" clId="{618F83E0-6F19-4B95-840C-D59976E10BA8}" dt="2023-11-20T01:13:43.736" v="3368" actId="255"/>
          <ac:spMkLst>
            <pc:docMk/>
            <pc:sldMk cId="3736133625" sldId="384"/>
            <ac:spMk id="14" creationId="{05ABAC1F-155E-81B8-22C3-79AA30772BE8}"/>
          </ac:spMkLst>
        </pc:spChg>
        <pc:spChg chg="del mod">
          <ac:chgData name="Camilo Andres Cruz Nieves" userId="805f5cee-8486-451c-9380-e40e0724fd60" providerId="ADAL" clId="{618F83E0-6F19-4B95-840C-D59976E10BA8}" dt="2023-11-20T01:05:43.772" v="3279" actId="478"/>
          <ac:spMkLst>
            <pc:docMk/>
            <pc:sldMk cId="3736133625" sldId="384"/>
            <ac:spMk id="15" creationId="{00D25B6A-1EA9-21FD-EAC9-4ED7DA42710A}"/>
          </ac:spMkLst>
        </pc:spChg>
      </pc:sldChg>
      <pc:sldChg chg="addSp delSp modSp add mod chgLayout">
        <pc:chgData name="Camilo Andres Cruz Nieves" userId="805f5cee-8486-451c-9380-e40e0724fd60" providerId="ADAL" clId="{618F83E0-6F19-4B95-840C-D59976E10BA8}" dt="2023-11-20T01:13:16.845" v="3347" actId="207"/>
        <pc:sldMkLst>
          <pc:docMk/>
          <pc:sldMk cId="667118846" sldId="385"/>
        </pc:sldMkLst>
        <pc:spChg chg="mod ord">
          <ac:chgData name="Camilo Andres Cruz Nieves" userId="805f5cee-8486-451c-9380-e40e0724fd60" providerId="ADAL" clId="{618F83E0-6F19-4B95-840C-D59976E10BA8}" dt="2023-11-20T01:12:18.861" v="3338" actId="20577"/>
          <ac:spMkLst>
            <pc:docMk/>
            <pc:sldMk cId="667118846" sldId="385"/>
            <ac:spMk id="2" creationId="{68F0FA04-6227-9040-92A6-9514A59B8E7B}"/>
          </ac:spMkLst>
        </pc:spChg>
        <pc:spChg chg="mod">
          <ac:chgData name="Camilo Andres Cruz Nieves" userId="805f5cee-8486-451c-9380-e40e0724fd60" providerId="ADAL" clId="{618F83E0-6F19-4B95-840C-D59976E10BA8}" dt="2023-11-20T01:11:32.302" v="3311"/>
          <ac:spMkLst>
            <pc:docMk/>
            <pc:sldMk cId="667118846" sldId="385"/>
            <ac:spMk id="4" creationId="{D0384169-C8AF-C264-8BE4-9E536ACE0780}"/>
          </ac:spMkLst>
        </pc:spChg>
        <pc:spChg chg="mod">
          <ac:chgData name="Camilo Andres Cruz Nieves" userId="805f5cee-8486-451c-9380-e40e0724fd60" providerId="ADAL" clId="{618F83E0-6F19-4B95-840C-D59976E10BA8}" dt="2023-11-20T01:11:32.302" v="3311"/>
          <ac:spMkLst>
            <pc:docMk/>
            <pc:sldMk cId="667118846" sldId="385"/>
            <ac:spMk id="5" creationId="{2D685E7B-9B2D-0E4A-B808-5390EBB4D8C7}"/>
          </ac:spMkLst>
        </pc:spChg>
        <pc:spChg chg="mod">
          <ac:chgData name="Camilo Andres Cruz Nieves" userId="805f5cee-8486-451c-9380-e40e0724fd60" providerId="ADAL" clId="{618F83E0-6F19-4B95-840C-D59976E10BA8}" dt="2023-11-20T01:11:32.302" v="3311"/>
          <ac:spMkLst>
            <pc:docMk/>
            <pc:sldMk cId="667118846" sldId="385"/>
            <ac:spMk id="6" creationId="{73D6E8B5-5ACB-5403-C8E4-8D39C42B49CA}"/>
          </ac:spMkLst>
        </pc:spChg>
        <pc:spChg chg="mod">
          <ac:chgData name="Camilo Andres Cruz Nieves" userId="805f5cee-8486-451c-9380-e40e0724fd60" providerId="ADAL" clId="{618F83E0-6F19-4B95-840C-D59976E10BA8}" dt="2023-11-20T01:11:32.302" v="3311"/>
          <ac:spMkLst>
            <pc:docMk/>
            <pc:sldMk cId="667118846" sldId="385"/>
            <ac:spMk id="7" creationId="{1D8ED47A-10EA-BCA1-9859-3DBA86BC8F30}"/>
          </ac:spMkLst>
        </pc:spChg>
        <pc:spChg chg="del">
          <ac:chgData name="Camilo Andres Cruz Nieves" userId="805f5cee-8486-451c-9380-e40e0724fd60" providerId="ADAL" clId="{618F83E0-6F19-4B95-840C-D59976E10BA8}" dt="2023-11-20T01:11:29.060" v="3310" actId="478"/>
          <ac:spMkLst>
            <pc:docMk/>
            <pc:sldMk cId="667118846" sldId="385"/>
            <ac:spMk id="8" creationId="{2A659727-BBB9-9B49-BCA1-694F74F717C4}"/>
          </ac:spMkLst>
        </pc:spChg>
        <pc:spChg chg="del">
          <ac:chgData name="Camilo Andres Cruz Nieves" userId="805f5cee-8486-451c-9380-e40e0724fd60" providerId="ADAL" clId="{618F83E0-6F19-4B95-840C-D59976E10BA8}" dt="2023-11-20T01:11:29.060" v="3310" actId="478"/>
          <ac:spMkLst>
            <pc:docMk/>
            <pc:sldMk cId="667118846" sldId="385"/>
            <ac:spMk id="9" creationId="{9A5802D8-6C81-6C4F-97CF-C1F2344EE894}"/>
          </ac:spMkLst>
        </pc:spChg>
        <pc:spChg chg="mod">
          <ac:chgData name="Camilo Andres Cruz Nieves" userId="805f5cee-8486-451c-9380-e40e0724fd60" providerId="ADAL" clId="{618F83E0-6F19-4B95-840C-D59976E10BA8}" dt="2023-11-20T01:11:32.302" v="3311"/>
          <ac:spMkLst>
            <pc:docMk/>
            <pc:sldMk cId="667118846" sldId="385"/>
            <ac:spMk id="10" creationId="{5D421B63-B91E-139E-0896-CA22B0E2FAEB}"/>
          </ac:spMkLst>
        </pc:spChg>
        <pc:spChg chg="mod">
          <ac:chgData name="Camilo Andres Cruz Nieves" userId="805f5cee-8486-451c-9380-e40e0724fd60" providerId="ADAL" clId="{618F83E0-6F19-4B95-840C-D59976E10BA8}" dt="2023-11-20T01:11:32.302" v="3311"/>
          <ac:spMkLst>
            <pc:docMk/>
            <pc:sldMk cId="667118846" sldId="385"/>
            <ac:spMk id="11" creationId="{13BBF08A-F6F6-A56E-36F4-B47F87D48448}"/>
          </ac:spMkLst>
        </pc:spChg>
        <pc:spChg chg="mod">
          <ac:chgData name="Camilo Andres Cruz Nieves" userId="805f5cee-8486-451c-9380-e40e0724fd60" providerId="ADAL" clId="{618F83E0-6F19-4B95-840C-D59976E10BA8}" dt="2023-11-20T01:11:32.302" v="3311"/>
          <ac:spMkLst>
            <pc:docMk/>
            <pc:sldMk cId="667118846" sldId="385"/>
            <ac:spMk id="12" creationId="{0FA17882-7E4D-A8C8-E4BC-2BBD4676C9A6}"/>
          </ac:spMkLst>
        </pc:spChg>
        <pc:spChg chg="del">
          <ac:chgData name="Camilo Andres Cruz Nieves" userId="805f5cee-8486-451c-9380-e40e0724fd60" providerId="ADAL" clId="{618F83E0-6F19-4B95-840C-D59976E10BA8}" dt="2023-11-20T01:11:29.060" v="3310" actId="478"/>
          <ac:spMkLst>
            <pc:docMk/>
            <pc:sldMk cId="667118846" sldId="385"/>
            <ac:spMk id="13" creationId="{4B2F4BFF-6A20-2AEC-1234-82FD31B85DDA}"/>
          </ac:spMkLst>
        </pc:spChg>
        <pc:spChg chg="del">
          <ac:chgData name="Camilo Andres Cruz Nieves" userId="805f5cee-8486-451c-9380-e40e0724fd60" providerId="ADAL" clId="{618F83E0-6F19-4B95-840C-D59976E10BA8}" dt="2023-11-20T01:11:29.060" v="3310" actId="478"/>
          <ac:spMkLst>
            <pc:docMk/>
            <pc:sldMk cId="667118846" sldId="385"/>
            <ac:spMk id="14" creationId="{05ABAC1F-155E-81B8-22C3-79AA30772BE8}"/>
          </ac:spMkLst>
        </pc:spChg>
        <pc:spChg chg="mod">
          <ac:chgData name="Camilo Andres Cruz Nieves" userId="805f5cee-8486-451c-9380-e40e0724fd60" providerId="ADAL" clId="{618F83E0-6F19-4B95-840C-D59976E10BA8}" dt="2023-11-20T01:11:32.302" v="3311"/>
          <ac:spMkLst>
            <pc:docMk/>
            <pc:sldMk cId="667118846" sldId="385"/>
            <ac:spMk id="15" creationId="{90025B6E-77F5-E64C-D28F-4799B47473F0}"/>
          </ac:spMkLst>
        </pc:spChg>
        <pc:spChg chg="mod">
          <ac:chgData name="Camilo Andres Cruz Nieves" userId="805f5cee-8486-451c-9380-e40e0724fd60" providerId="ADAL" clId="{618F83E0-6F19-4B95-840C-D59976E10BA8}" dt="2023-11-20T01:11:32.302" v="3311"/>
          <ac:spMkLst>
            <pc:docMk/>
            <pc:sldMk cId="667118846" sldId="385"/>
            <ac:spMk id="16" creationId="{B9BDDC6F-F1E1-9B37-2511-8D0CD7A9175E}"/>
          </ac:spMkLst>
        </pc:spChg>
        <pc:spChg chg="mod">
          <ac:chgData name="Camilo Andres Cruz Nieves" userId="805f5cee-8486-451c-9380-e40e0724fd60" providerId="ADAL" clId="{618F83E0-6F19-4B95-840C-D59976E10BA8}" dt="2023-11-20T01:11:32.302" v="3311"/>
          <ac:spMkLst>
            <pc:docMk/>
            <pc:sldMk cId="667118846" sldId="385"/>
            <ac:spMk id="17" creationId="{D9A58983-865A-0DD3-5748-F8B0D31D6770}"/>
          </ac:spMkLst>
        </pc:spChg>
        <pc:spChg chg="mod">
          <ac:chgData name="Camilo Andres Cruz Nieves" userId="805f5cee-8486-451c-9380-e40e0724fd60" providerId="ADAL" clId="{618F83E0-6F19-4B95-840C-D59976E10BA8}" dt="2023-11-20T01:11:32.302" v="3311"/>
          <ac:spMkLst>
            <pc:docMk/>
            <pc:sldMk cId="667118846" sldId="385"/>
            <ac:spMk id="18" creationId="{E8C46317-973F-28AD-0122-7203F89F4EC0}"/>
          </ac:spMkLst>
        </pc:spChg>
        <pc:spChg chg="mod">
          <ac:chgData name="Camilo Andres Cruz Nieves" userId="805f5cee-8486-451c-9380-e40e0724fd60" providerId="ADAL" clId="{618F83E0-6F19-4B95-840C-D59976E10BA8}" dt="2023-11-20T01:11:32.302" v="3311"/>
          <ac:spMkLst>
            <pc:docMk/>
            <pc:sldMk cId="667118846" sldId="385"/>
            <ac:spMk id="19" creationId="{BEA80D9D-5CE5-D641-009B-88162BCA6539}"/>
          </ac:spMkLst>
        </pc:spChg>
        <pc:spChg chg="mod">
          <ac:chgData name="Camilo Andres Cruz Nieves" userId="805f5cee-8486-451c-9380-e40e0724fd60" providerId="ADAL" clId="{618F83E0-6F19-4B95-840C-D59976E10BA8}" dt="2023-11-20T01:11:32.302" v="3311"/>
          <ac:spMkLst>
            <pc:docMk/>
            <pc:sldMk cId="667118846" sldId="385"/>
            <ac:spMk id="20" creationId="{F6D406EE-5809-2D86-AD80-8C4DD3380B57}"/>
          </ac:spMkLst>
        </pc:spChg>
        <pc:spChg chg="mod">
          <ac:chgData name="Camilo Andres Cruz Nieves" userId="805f5cee-8486-451c-9380-e40e0724fd60" providerId="ADAL" clId="{618F83E0-6F19-4B95-840C-D59976E10BA8}" dt="2023-11-20T01:11:32.302" v="3311"/>
          <ac:spMkLst>
            <pc:docMk/>
            <pc:sldMk cId="667118846" sldId="385"/>
            <ac:spMk id="21" creationId="{00ECB715-E72F-F060-DAB8-5AA009A6202E}"/>
          </ac:spMkLst>
        </pc:spChg>
        <pc:spChg chg="mod">
          <ac:chgData name="Camilo Andres Cruz Nieves" userId="805f5cee-8486-451c-9380-e40e0724fd60" providerId="ADAL" clId="{618F83E0-6F19-4B95-840C-D59976E10BA8}" dt="2023-11-20T01:11:32.302" v="3311"/>
          <ac:spMkLst>
            <pc:docMk/>
            <pc:sldMk cId="667118846" sldId="385"/>
            <ac:spMk id="22" creationId="{1F2C178A-F501-F03A-B72A-5CADCA8C912F}"/>
          </ac:spMkLst>
        </pc:spChg>
        <pc:spChg chg="mod">
          <ac:chgData name="Camilo Andres Cruz Nieves" userId="805f5cee-8486-451c-9380-e40e0724fd60" providerId="ADAL" clId="{618F83E0-6F19-4B95-840C-D59976E10BA8}" dt="2023-11-20T01:11:32.302" v="3311"/>
          <ac:spMkLst>
            <pc:docMk/>
            <pc:sldMk cId="667118846" sldId="385"/>
            <ac:spMk id="23" creationId="{109203E5-5464-CF01-8CEE-EA3A5BC00531}"/>
          </ac:spMkLst>
        </pc:spChg>
        <pc:spChg chg="mod">
          <ac:chgData name="Camilo Andres Cruz Nieves" userId="805f5cee-8486-451c-9380-e40e0724fd60" providerId="ADAL" clId="{618F83E0-6F19-4B95-840C-D59976E10BA8}" dt="2023-11-20T01:11:32.302" v="3311"/>
          <ac:spMkLst>
            <pc:docMk/>
            <pc:sldMk cId="667118846" sldId="385"/>
            <ac:spMk id="24" creationId="{729BEA86-7366-EEAD-440A-EA7FF4A4C985}"/>
          </ac:spMkLst>
        </pc:spChg>
        <pc:spChg chg="mod">
          <ac:chgData name="Camilo Andres Cruz Nieves" userId="805f5cee-8486-451c-9380-e40e0724fd60" providerId="ADAL" clId="{618F83E0-6F19-4B95-840C-D59976E10BA8}" dt="2023-11-20T01:11:32.302" v="3311"/>
          <ac:spMkLst>
            <pc:docMk/>
            <pc:sldMk cId="667118846" sldId="385"/>
            <ac:spMk id="25" creationId="{D3DB9A53-6BD3-5F91-3A64-A9FC7167FB47}"/>
          </ac:spMkLst>
        </pc:spChg>
        <pc:spChg chg="mod">
          <ac:chgData name="Camilo Andres Cruz Nieves" userId="805f5cee-8486-451c-9380-e40e0724fd60" providerId="ADAL" clId="{618F83E0-6F19-4B95-840C-D59976E10BA8}" dt="2023-11-20T01:11:32.302" v="3311"/>
          <ac:spMkLst>
            <pc:docMk/>
            <pc:sldMk cId="667118846" sldId="385"/>
            <ac:spMk id="26" creationId="{9C6F48E6-E1E1-02A7-9E67-7833B2F696C4}"/>
          </ac:spMkLst>
        </pc:spChg>
        <pc:spChg chg="mod">
          <ac:chgData name="Camilo Andres Cruz Nieves" userId="805f5cee-8486-451c-9380-e40e0724fd60" providerId="ADAL" clId="{618F83E0-6F19-4B95-840C-D59976E10BA8}" dt="2023-11-20T01:11:32.302" v="3311"/>
          <ac:spMkLst>
            <pc:docMk/>
            <pc:sldMk cId="667118846" sldId="385"/>
            <ac:spMk id="27" creationId="{77316725-66AC-EB4D-8250-AB82556FF8A8}"/>
          </ac:spMkLst>
        </pc:spChg>
        <pc:spChg chg="mod">
          <ac:chgData name="Camilo Andres Cruz Nieves" userId="805f5cee-8486-451c-9380-e40e0724fd60" providerId="ADAL" clId="{618F83E0-6F19-4B95-840C-D59976E10BA8}" dt="2023-11-20T01:11:32.302" v="3311"/>
          <ac:spMkLst>
            <pc:docMk/>
            <pc:sldMk cId="667118846" sldId="385"/>
            <ac:spMk id="28" creationId="{AEC6FC86-3F78-54DB-F161-6F318FD4C7A8}"/>
          </ac:spMkLst>
        </pc:spChg>
        <pc:spChg chg="mod">
          <ac:chgData name="Camilo Andres Cruz Nieves" userId="805f5cee-8486-451c-9380-e40e0724fd60" providerId="ADAL" clId="{618F83E0-6F19-4B95-840C-D59976E10BA8}" dt="2023-11-20T01:11:32.302" v="3311"/>
          <ac:spMkLst>
            <pc:docMk/>
            <pc:sldMk cId="667118846" sldId="385"/>
            <ac:spMk id="29" creationId="{431EED88-2A73-A538-4BDC-26A8A190460F}"/>
          </ac:spMkLst>
        </pc:spChg>
        <pc:spChg chg="mod">
          <ac:chgData name="Camilo Andres Cruz Nieves" userId="805f5cee-8486-451c-9380-e40e0724fd60" providerId="ADAL" clId="{618F83E0-6F19-4B95-840C-D59976E10BA8}" dt="2023-11-20T01:11:32.302" v="3311"/>
          <ac:spMkLst>
            <pc:docMk/>
            <pc:sldMk cId="667118846" sldId="385"/>
            <ac:spMk id="30" creationId="{E692833B-D4A1-F760-9182-B0B06629DA38}"/>
          </ac:spMkLst>
        </pc:spChg>
        <pc:spChg chg="mod">
          <ac:chgData name="Camilo Andres Cruz Nieves" userId="805f5cee-8486-451c-9380-e40e0724fd60" providerId="ADAL" clId="{618F83E0-6F19-4B95-840C-D59976E10BA8}" dt="2023-11-20T01:11:32.302" v="3311"/>
          <ac:spMkLst>
            <pc:docMk/>
            <pc:sldMk cId="667118846" sldId="385"/>
            <ac:spMk id="31" creationId="{A782649D-E242-5480-A29A-147B58E8ABDD}"/>
          </ac:spMkLst>
        </pc:spChg>
        <pc:spChg chg="mod">
          <ac:chgData name="Camilo Andres Cruz Nieves" userId="805f5cee-8486-451c-9380-e40e0724fd60" providerId="ADAL" clId="{618F83E0-6F19-4B95-840C-D59976E10BA8}" dt="2023-11-20T01:11:32.302" v="3311"/>
          <ac:spMkLst>
            <pc:docMk/>
            <pc:sldMk cId="667118846" sldId="385"/>
            <ac:spMk id="32" creationId="{10E73028-7385-0860-8158-250F38F1E42C}"/>
          </ac:spMkLst>
        </pc:spChg>
        <pc:spChg chg="mod">
          <ac:chgData name="Camilo Andres Cruz Nieves" userId="805f5cee-8486-451c-9380-e40e0724fd60" providerId="ADAL" clId="{618F83E0-6F19-4B95-840C-D59976E10BA8}" dt="2023-11-20T01:11:32.302" v="3311"/>
          <ac:spMkLst>
            <pc:docMk/>
            <pc:sldMk cId="667118846" sldId="385"/>
            <ac:spMk id="33" creationId="{1C0705B7-F7C2-77FB-131F-9A0AC92C3126}"/>
          </ac:spMkLst>
        </pc:spChg>
        <pc:spChg chg="mod">
          <ac:chgData name="Camilo Andres Cruz Nieves" userId="805f5cee-8486-451c-9380-e40e0724fd60" providerId="ADAL" clId="{618F83E0-6F19-4B95-840C-D59976E10BA8}" dt="2023-11-20T01:11:32.302" v="3311"/>
          <ac:spMkLst>
            <pc:docMk/>
            <pc:sldMk cId="667118846" sldId="385"/>
            <ac:spMk id="34" creationId="{10376539-5218-8828-2AC4-E8616B60E7C2}"/>
          </ac:spMkLst>
        </pc:spChg>
        <pc:spChg chg="mod">
          <ac:chgData name="Camilo Andres Cruz Nieves" userId="805f5cee-8486-451c-9380-e40e0724fd60" providerId="ADAL" clId="{618F83E0-6F19-4B95-840C-D59976E10BA8}" dt="2023-11-20T01:11:32.302" v="3311"/>
          <ac:spMkLst>
            <pc:docMk/>
            <pc:sldMk cId="667118846" sldId="385"/>
            <ac:spMk id="35" creationId="{34077FAA-0FE0-E225-74F3-11293C1A25AB}"/>
          </ac:spMkLst>
        </pc:spChg>
        <pc:spChg chg="mod">
          <ac:chgData name="Camilo Andres Cruz Nieves" userId="805f5cee-8486-451c-9380-e40e0724fd60" providerId="ADAL" clId="{618F83E0-6F19-4B95-840C-D59976E10BA8}" dt="2023-11-20T01:11:32.302" v="3311"/>
          <ac:spMkLst>
            <pc:docMk/>
            <pc:sldMk cId="667118846" sldId="385"/>
            <ac:spMk id="36" creationId="{FB13798C-A6EC-8445-6E00-ADF650431681}"/>
          </ac:spMkLst>
        </pc:spChg>
        <pc:spChg chg="mod">
          <ac:chgData name="Camilo Andres Cruz Nieves" userId="805f5cee-8486-451c-9380-e40e0724fd60" providerId="ADAL" clId="{618F83E0-6F19-4B95-840C-D59976E10BA8}" dt="2023-11-20T01:11:32.302" v="3311"/>
          <ac:spMkLst>
            <pc:docMk/>
            <pc:sldMk cId="667118846" sldId="385"/>
            <ac:spMk id="37" creationId="{EE808BA4-FEDE-924D-4E64-DF3ED9E0501A}"/>
          </ac:spMkLst>
        </pc:spChg>
        <pc:spChg chg="mod">
          <ac:chgData name="Camilo Andres Cruz Nieves" userId="805f5cee-8486-451c-9380-e40e0724fd60" providerId="ADAL" clId="{618F83E0-6F19-4B95-840C-D59976E10BA8}" dt="2023-11-20T01:11:32.302" v="3311"/>
          <ac:spMkLst>
            <pc:docMk/>
            <pc:sldMk cId="667118846" sldId="385"/>
            <ac:spMk id="38" creationId="{AE1CA95C-56EE-C860-783C-A24BB152045C}"/>
          </ac:spMkLst>
        </pc:spChg>
        <pc:spChg chg="mod">
          <ac:chgData name="Camilo Andres Cruz Nieves" userId="805f5cee-8486-451c-9380-e40e0724fd60" providerId="ADAL" clId="{618F83E0-6F19-4B95-840C-D59976E10BA8}" dt="2023-11-20T01:11:32.302" v="3311"/>
          <ac:spMkLst>
            <pc:docMk/>
            <pc:sldMk cId="667118846" sldId="385"/>
            <ac:spMk id="39" creationId="{A10F75FE-C6D0-2D43-026A-D921E9FE5B9D}"/>
          </ac:spMkLst>
        </pc:spChg>
        <pc:spChg chg="mod">
          <ac:chgData name="Camilo Andres Cruz Nieves" userId="805f5cee-8486-451c-9380-e40e0724fd60" providerId="ADAL" clId="{618F83E0-6F19-4B95-840C-D59976E10BA8}" dt="2023-11-20T01:11:32.302" v="3311"/>
          <ac:spMkLst>
            <pc:docMk/>
            <pc:sldMk cId="667118846" sldId="385"/>
            <ac:spMk id="40" creationId="{9F0108E4-64E5-E24D-D12D-F6CAF14DC6B6}"/>
          </ac:spMkLst>
        </pc:spChg>
        <pc:spChg chg="mod">
          <ac:chgData name="Camilo Andres Cruz Nieves" userId="805f5cee-8486-451c-9380-e40e0724fd60" providerId="ADAL" clId="{618F83E0-6F19-4B95-840C-D59976E10BA8}" dt="2023-11-20T01:11:32.302" v="3311"/>
          <ac:spMkLst>
            <pc:docMk/>
            <pc:sldMk cId="667118846" sldId="385"/>
            <ac:spMk id="41" creationId="{C29C3C1F-E4DE-F5C2-7720-EFC4FE8999CC}"/>
          </ac:spMkLst>
        </pc:spChg>
        <pc:spChg chg="mod">
          <ac:chgData name="Camilo Andres Cruz Nieves" userId="805f5cee-8486-451c-9380-e40e0724fd60" providerId="ADAL" clId="{618F83E0-6F19-4B95-840C-D59976E10BA8}" dt="2023-11-20T01:11:32.302" v="3311"/>
          <ac:spMkLst>
            <pc:docMk/>
            <pc:sldMk cId="667118846" sldId="385"/>
            <ac:spMk id="42" creationId="{76DE4B50-D400-E374-ED40-9EF0C0EC0C7F}"/>
          </ac:spMkLst>
        </pc:spChg>
        <pc:spChg chg="mod">
          <ac:chgData name="Camilo Andres Cruz Nieves" userId="805f5cee-8486-451c-9380-e40e0724fd60" providerId="ADAL" clId="{618F83E0-6F19-4B95-840C-D59976E10BA8}" dt="2023-11-20T01:11:32.302" v="3311"/>
          <ac:spMkLst>
            <pc:docMk/>
            <pc:sldMk cId="667118846" sldId="385"/>
            <ac:spMk id="43" creationId="{62D532E5-351A-B25F-C056-83750DAFDA3D}"/>
          </ac:spMkLst>
        </pc:spChg>
        <pc:spChg chg="mod">
          <ac:chgData name="Camilo Andres Cruz Nieves" userId="805f5cee-8486-451c-9380-e40e0724fd60" providerId="ADAL" clId="{618F83E0-6F19-4B95-840C-D59976E10BA8}" dt="2023-11-20T01:11:32.302" v="3311"/>
          <ac:spMkLst>
            <pc:docMk/>
            <pc:sldMk cId="667118846" sldId="385"/>
            <ac:spMk id="44" creationId="{4501D9F9-AB74-8B06-76EF-73D695B92A67}"/>
          </ac:spMkLst>
        </pc:spChg>
        <pc:spChg chg="mod">
          <ac:chgData name="Camilo Andres Cruz Nieves" userId="805f5cee-8486-451c-9380-e40e0724fd60" providerId="ADAL" clId="{618F83E0-6F19-4B95-840C-D59976E10BA8}" dt="2023-11-20T01:11:32.302" v="3311"/>
          <ac:spMkLst>
            <pc:docMk/>
            <pc:sldMk cId="667118846" sldId="385"/>
            <ac:spMk id="45" creationId="{54E50AD1-DD9B-0E71-3C4A-4B0062948DBF}"/>
          </ac:spMkLst>
        </pc:spChg>
        <pc:spChg chg="mod">
          <ac:chgData name="Camilo Andres Cruz Nieves" userId="805f5cee-8486-451c-9380-e40e0724fd60" providerId="ADAL" clId="{618F83E0-6F19-4B95-840C-D59976E10BA8}" dt="2023-11-20T01:11:32.302" v="3311"/>
          <ac:spMkLst>
            <pc:docMk/>
            <pc:sldMk cId="667118846" sldId="385"/>
            <ac:spMk id="46" creationId="{641424C2-0AAC-D44A-40CC-FB477B5F5596}"/>
          </ac:spMkLst>
        </pc:spChg>
        <pc:spChg chg="mod">
          <ac:chgData name="Camilo Andres Cruz Nieves" userId="805f5cee-8486-451c-9380-e40e0724fd60" providerId="ADAL" clId="{618F83E0-6F19-4B95-840C-D59976E10BA8}" dt="2023-11-20T01:11:32.302" v="3311"/>
          <ac:spMkLst>
            <pc:docMk/>
            <pc:sldMk cId="667118846" sldId="385"/>
            <ac:spMk id="47" creationId="{4722A85C-62CC-AE44-2909-93F894E6D9B0}"/>
          </ac:spMkLst>
        </pc:spChg>
        <pc:spChg chg="mod">
          <ac:chgData name="Camilo Andres Cruz Nieves" userId="805f5cee-8486-451c-9380-e40e0724fd60" providerId="ADAL" clId="{618F83E0-6F19-4B95-840C-D59976E10BA8}" dt="2023-11-20T01:11:32.302" v="3311"/>
          <ac:spMkLst>
            <pc:docMk/>
            <pc:sldMk cId="667118846" sldId="385"/>
            <ac:spMk id="48" creationId="{C5BE0BC1-EB66-E233-E4B0-A26C68684A64}"/>
          </ac:spMkLst>
        </pc:spChg>
        <pc:spChg chg="mod">
          <ac:chgData name="Camilo Andres Cruz Nieves" userId="805f5cee-8486-451c-9380-e40e0724fd60" providerId="ADAL" clId="{618F83E0-6F19-4B95-840C-D59976E10BA8}" dt="2023-11-20T01:11:32.302" v="3311"/>
          <ac:spMkLst>
            <pc:docMk/>
            <pc:sldMk cId="667118846" sldId="385"/>
            <ac:spMk id="49" creationId="{156CF294-8F4E-5AAD-0CC1-7A6521B749DF}"/>
          </ac:spMkLst>
        </pc:spChg>
        <pc:spChg chg="mod">
          <ac:chgData name="Camilo Andres Cruz Nieves" userId="805f5cee-8486-451c-9380-e40e0724fd60" providerId="ADAL" clId="{618F83E0-6F19-4B95-840C-D59976E10BA8}" dt="2023-11-20T01:11:32.302" v="3311"/>
          <ac:spMkLst>
            <pc:docMk/>
            <pc:sldMk cId="667118846" sldId="385"/>
            <ac:spMk id="50" creationId="{498A416A-A62E-860F-BE56-8090134E2982}"/>
          </ac:spMkLst>
        </pc:spChg>
        <pc:spChg chg="mod">
          <ac:chgData name="Camilo Andres Cruz Nieves" userId="805f5cee-8486-451c-9380-e40e0724fd60" providerId="ADAL" clId="{618F83E0-6F19-4B95-840C-D59976E10BA8}" dt="2023-11-20T01:11:32.302" v="3311"/>
          <ac:spMkLst>
            <pc:docMk/>
            <pc:sldMk cId="667118846" sldId="385"/>
            <ac:spMk id="51" creationId="{E85CA9EC-4E0A-FC3B-B5A0-9F78848FFB2E}"/>
          </ac:spMkLst>
        </pc:spChg>
        <pc:spChg chg="mod">
          <ac:chgData name="Camilo Andres Cruz Nieves" userId="805f5cee-8486-451c-9380-e40e0724fd60" providerId="ADAL" clId="{618F83E0-6F19-4B95-840C-D59976E10BA8}" dt="2023-11-20T01:11:32.302" v="3311"/>
          <ac:spMkLst>
            <pc:docMk/>
            <pc:sldMk cId="667118846" sldId="385"/>
            <ac:spMk id="52" creationId="{2C973478-76D7-CB5B-948D-4D25F9B1CE80}"/>
          </ac:spMkLst>
        </pc:spChg>
        <pc:spChg chg="mod">
          <ac:chgData name="Camilo Andres Cruz Nieves" userId="805f5cee-8486-451c-9380-e40e0724fd60" providerId="ADAL" clId="{618F83E0-6F19-4B95-840C-D59976E10BA8}" dt="2023-11-20T01:11:32.302" v="3311"/>
          <ac:spMkLst>
            <pc:docMk/>
            <pc:sldMk cId="667118846" sldId="385"/>
            <ac:spMk id="53" creationId="{1BF0D5B7-0F02-DEE3-7523-E4ECC34EB3E8}"/>
          </ac:spMkLst>
        </pc:spChg>
        <pc:spChg chg="mod">
          <ac:chgData name="Camilo Andres Cruz Nieves" userId="805f5cee-8486-451c-9380-e40e0724fd60" providerId="ADAL" clId="{618F83E0-6F19-4B95-840C-D59976E10BA8}" dt="2023-11-20T01:11:32.302" v="3311"/>
          <ac:spMkLst>
            <pc:docMk/>
            <pc:sldMk cId="667118846" sldId="385"/>
            <ac:spMk id="54" creationId="{0F71F934-0182-77FC-A4B8-606BF6C920C9}"/>
          </ac:spMkLst>
        </pc:spChg>
        <pc:spChg chg="mod">
          <ac:chgData name="Camilo Andres Cruz Nieves" userId="805f5cee-8486-451c-9380-e40e0724fd60" providerId="ADAL" clId="{618F83E0-6F19-4B95-840C-D59976E10BA8}" dt="2023-11-20T01:11:32.302" v="3311"/>
          <ac:spMkLst>
            <pc:docMk/>
            <pc:sldMk cId="667118846" sldId="385"/>
            <ac:spMk id="55" creationId="{2A3F01A7-955B-8794-CFED-E8AB6C0BF145}"/>
          </ac:spMkLst>
        </pc:spChg>
        <pc:spChg chg="mod">
          <ac:chgData name="Camilo Andres Cruz Nieves" userId="805f5cee-8486-451c-9380-e40e0724fd60" providerId="ADAL" clId="{618F83E0-6F19-4B95-840C-D59976E10BA8}" dt="2023-11-20T01:11:32.302" v="3311"/>
          <ac:spMkLst>
            <pc:docMk/>
            <pc:sldMk cId="667118846" sldId="385"/>
            <ac:spMk id="56" creationId="{33FB4436-981D-7221-B663-F26C2A1172D0}"/>
          </ac:spMkLst>
        </pc:spChg>
        <pc:spChg chg="mod">
          <ac:chgData name="Camilo Andres Cruz Nieves" userId="805f5cee-8486-451c-9380-e40e0724fd60" providerId="ADAL" clId="{618F83E0-6F19-4B95-840C-D59976E10BA8}" dt="2023-11-20T01:11:32.302" v="3311"/>
          <ac:spMkLst>
            <pc:docMk/>
            <pc:sldMk cId="667118846" sldId="385"/>
            <ac:spMk id="57" creationId="{9C0ED70E-4FA6-2FA1-6692-37021C888AC9}"/>
          </ac:spMkLst>
        </pc:spChg>
        <pc:spChg chg="add mod">
          <ac:chgData name="Camilo Andres Cruz Nieves" userId="805f5cee-8486-451c-9380-e40e0724fd60" providerId="ADAL" clId="{618F83E0-6F19-4B95-840C-D59976E10BA8}" dt="2023-11-20T01:12:27.483" v="3339" actId="1076"/>
          <ac:spMkLst>
            <pc:docMk/>
            <pc:sldMk cId="667118846" sldId="385"/>
            <ac:spMk id="58" creationId="{9D41545C-8687-63C4-93DA-5A8994BF22BA}"/>
          </ac:spMkLst>
        </pc:spChg>
        <pc:spChg chg="add mod">
          <ac:chgData name="Camilo Andres Cruz Nieves" userId="805f5cee-8486-451c-9380-e40e0724fd60" providerId="ADAL" clId="{618F83E0-6F19-4B95-840C-D59976E10BA8}" dt="2023-11-20T01:12:27.483" v="3339" actId="1076"/>
          <ac:spMkLst>
            <pc:docMk/>
            <pc:sldMk cId="667118846" sldId="385"/>
            <ac:spMk id="59" creationId="{A6707D49-57E0-B892-D1F0-256F5498BBCD}"/>
          </ac:spMkLst>
        </pc:spChg>
        <pc:spChg chg="add mod">
          <ac:chgData name="Camilo Andres Cruz Nieves" userId="805f5cee-8486-451c-9380-e40e0724fd60" providerId="ADAL" clId="{618F83E0-6F19-4B95-840C-D59976E10BA8}" dt="2023-11-20T01:12:27.483" v="3339" actId="1076"/>
          <ac:spMkLst>
            <pc:docMk/>
            <pc:sldMk cId="667118846" sldId="385"/>
            <ac:spMk id="60" creationId="{050C34A8-45AF-889C-B67A-5E637FE4DCED}"/>
          </ac:spMkLst>
        </pc:spChg>
        <pc:spChg chg="add mod">
          <ac:chgData name="Camilo Andres Cruz Nieves" userId="805f5cee-8486-451c-9380-e40e0724fd60" providerId="ADAL" clId="{618F83E0-6F19-4B95-840C-D59976E10BA8}" dt="2023-11-20T01:12:27.483" v="3339" actId="1076"/>
          <ac:spMkLst>
            <pc:docMk/>
            <pc:sldMk cId="667118846" sldId="385"/>
            <ac:spMk id="61" creationId="{8B345184-4859-59CB-D17E-13F17B0FF3DB}"/>
          </ac:spMkLst>
        </pc:spChg>
        <pc:spChg chg="add mod">
          <ac:chgData name="Camilo Andres Cruz Nieves" userId="805f5cee-8486-451c-9380-e40e0724fd60" providerId="ADAL" clId="{618F83E0-6F19-4B95-840C-D59976E10BA8}" dt="2023-11-20T01:12:27.483" v="3339" actId="1076"/>
          <ac:spMkLst>
            <pc:docMk/>
            <pc:sldMk cId="667118846" sldId="385"/>
            <ac:spMk id="62" creationId="{9CD04854-115C-28EF-1EF8-0D6382BA0193}"/>
          </ac:spMkLst>
        </pc:spChg>
        <pc:spChg chg="add mod">
          <ac:chgData name="Camilo Andres Cruz Nieves" userId="805f5cee-8486-451c-9380-e40e0724fd60" providerId="ADAL" clId="{618F83E0-6F19-4B95-840C-D59976E10BA8}" dt="2023-11-20T01:12:27.483" v="3339" actId="1076"/>
          <ac:spMkLst>
            <pc:docMk/>
            <pc:sldMk cId="667118846" sldId="385"/>
            <ac:spMk id="63" creationId="{7A556BE7-69A8-CFA5-094E-57147222C521}"/>
          </ac:spMkLst>
        </pc:spChg>
        <pc:spChg chg="add mod">
          <ac:chgData name="Camilo Andres Cruz Nieves" userId="805f5cee-8486-451c-9380-e40e0724fd60" providerId="ADAL" clId="{618F83E0-6F19-4B95-840C-D59976E10BA8}" dt="2023-11-20T01:12:27.483" v="3339" actId="1076"/>
          <ac:spMkLst>
            <pc:docMk/>
            <pc:sldMk cId="667118846" sldId="385"/>
            <ac:spMk id="64" creationId="{CFFB904D-51D0-024E-44D6-6C1E8417457E}"/>
          </ac:spMkLst>
        </pc:spChg>
        <pc:spChg chg="add mod">
          <ac:chgData name="Camilo Andres Cruz Nieves" userId="805f5cee-8486-451c-9380-e40e0724fd60" providerId="ADAL" clId="{618F83E0-6F19-4B95-840C-D59976E10BA8}" dt="2023-11-20T01:12:27.483" v="3339" actId="1076"/>
          <ac:spMkLst>
            <pc:docMk/>
            <pc:sldMk cId="667118846" sldId="385"/>
            <ac:spMk id="65" creationId="{20A1E28D-27F6-73DB-880E-268050F2705D}"/>
          </ac:spMkLst>
        </pc:spChg>
        <pc:spChg chg="add mod">
          <ac:chgData name="Camilo Andres Cruz Nieves" userId="805f5cee-8486-451c-9380-e40e0724fd60" providerId="ADAL" clId="{618F83E0-6F19-4B95-840C-D59976E10BA8}" dt="2023-11-20T01:12:27.483" v="3339" actId="1076"/>
          <ac:spMkLst>
            <pc:docMk/>
            <pc:sldMk cId="667118846" sldId="385"/>
            <ac:spMk id="66" creationId="{2FF84006-E045-CB3B-103D-488D2270F221}"/>
          </ac:spMkLst>
        </pc:spChg>
        <pc:spChg chg="add del mod ord">
          <ac:chgData name="Camilo Andres Cruz Nieves" userId="805f5cee-8486-451c-9380-e40e0724fd60" providerId="ADAL" clId="{618F83E0-6F19-4B95-840C-D59976E10BA8}" dt="2023-11-20T01:11:49.581" v="3314" actId="478"/>
          <ac:spMkLst>
            <pc:docMk/>
            <pc:sldMk cId="667118846" sldId="385"/>
            <ac:spMk id="76" creationId="{FB7622CF-3375-48FF-8095-CF8A35B9FFEC}"/>
          </ac:spMkLst>
        </pc:spChg>
        <pc:spChg chg="add del mod ord">
          <ac:chgData name="Camilo Andres Cruz Nieves" userId="805f5cee-8486-451c-9380-e40e0724fd60" providerId="ADAL" clId="{618F83E0-6F19-4B95-840C-D59976E10BA8}" dt="2023-11-20T01:11:49.581" v="3314" actId="478"/>
          <ac:spMkLst>
            <pc:docMk/>
            <pc:sldMk cId="667118846" sldId="385"/>
            <ac:spMk id="77" creationId="{DA179D37-8559-FCFF-AD55-6CC76A22ECDC}"/>
          </ac:spMkLst>
        </pc:spChg>
        <pc:spChg chg="add del mod ord">
          <ac:chgData name="Camilo Andres Cruz Nieves" userId="805f5cee-8486-451c-9380-e40e0724fd60" providerId="ADAL" clId="{618F83E0-6F19-4B95-840C-D59976E10BA8}" dt="2023-11-20T01:11:58.504" v="3315" actId="700"/>
          <ac:spMkLst>
            <pc:docMk/>
            <pc:sldMk cId="667118846" sldId="385"/>
            <ac:spMk id="78" creationId="{E331C9F0-3B98-8DB0-CACE-AEFE201649C1}"/>
          </ac:spMkLst>
        </pc:spChg>
        <pc:spChg chg="add del mod ord">
          <ac:chgData name="Camilo Andres Cruz Nieves" userId="805f5cee-8486-451c-9380-e40e0724fd60" providerId="ADAL" clId="{618F83E0-6F19-4B95-840C-D59976E10BA8}" dt="2023-11-20T01:11:58.504" v="3315" actId="700"/>
          <ac:spMkLst>
            <pc:docMk/>
            <pc:sldMk cId="667118846" sldId="385"/>
            <ac:spMk id="79" creationId="{BFFA2697-F893-B00E-5FDE-31E02A10A21D}"/>
          </ac:spMkLst>
        </pc:spChg>
        <pc:spChg chg="add del mod ord">
          <ac:chgData name="Camilo Andres Cruz Nieves" userId="805f5cee-8486-451c-9380-e40e0724fd60" providerId="ADAL" clId="{618F83E0-6F19-4B95-840C-D59976E10BA8}" dt="2023-11-20T01:12:01.348" v="3316" actId="478"/>
          <ac:spMkLst>
            <pc:docMk/>
            <pc:sldMk cId="667118846" sldId="385"/>
            <ac:spMk id="80" creationId="{285E3A39-2C44-C5C2-9F25-22441CB2610A}"/>
          </ac:spMkLst>
        </pc:spChg>
        <pc:spChg chg="add del mod ord">
          <ac:chgData name="Camilo Andres Cruz Nieves" userId="805f5cee-8486-451c-9380-e40e0724fd60" providerId="ADAL" clId="{618F83E0-6F19-4B95-840C-D59976E10BA8}" dt="2023-11-20T01:12:05.101" v="3318" actId="478"/>
          <ac:spMkLst>
            <pc:docMk/>
            <pc:sldMk cId="667118846" sldId="385"/>
            <ac:spMk id="81" creationId="{78DF5AD1-E83A-F796-EA05-FD72F6EB9C6F}"/>
          </ac:spMkLst>
        </pc:spChg>
        <pc:spChg chg="mod">
          <ac:chgData name="Camilo Andres Cruz Nieves" userId="805f5cee-8486-451c-9380-e40e0724fd60" providerId="ADAL" clId="{618F83E0-6F19-4B95-840C-D59976E10BA8}" dt="2023-11-20T01:12:29.328" v="3340"/>
          <ac:spMkLst>
            <pc:docMk/>
            <pc:sldMk cId="667118846" sldId="385"/>
            <ac:spMk id="83" creationId="{30F1AA0C-3EFB-6A0F-FB7C-2CCD7628E758}"/>
          </ac:spMkLst>
        </pc:spChg>
        <pc:spChg chg="mod">
          <ac:chgData name="Camilo Andres Cruz Nieves" userId="805f5cee-8486-451c-9380-e40e0724fd60" providerId="ADAL" clId="{618F83E0-6F19-4B95-840C-D59976E10BA8}" dt="2023-11-20T01:13:16.845" v="3347" actId="207"/>
          <ac:spMkLst>
            <pc:docMk/>
            <pc:sldMk cId="667118846" sldId="385"/>
            <ac:spMk id="84" creationId="{512892CB-C17C-8D68-FF27-FDD284035C3A}"/>
          </ac:spMkLst>
        </pc:spChg>
        <pc:spChg chg="mod">
          <ac:chgData name="Camilo Andres Cruz Nieves" userId="805f5cee-8486-451c-9380-e40e0724fd60" providerId="ADAL" clId="{618F83E0-6F19-4B95-840C-D59976E10BA8}" dt="2023-11-20T01:12:29.328" v="3340"/>
          <ac:spMkLst>
            <pc:docMk/>
            <pc:sldMk cId="667118846" sldId="385"/>
            <ac:spMk id="85" creationId="{803BAE0B-EF94-6A8A-60B9-6EA410716D64}"/>
          </ac:spMkLst>
        </pc:spChg>
        <pc:spChg chg="mod">
          <ac:chgData name="Camilo Andres Cruz Nieves" userId="805f5cee-8486-451c-9380-e40e0724fd60" providerId="ADAL" clId="{618F83E0-6F19-4B95-840C-D59976E10BA8}" dt="2023-11-20T01:12:29.328" v="3340"/>
          <ac:spMkLst>
            <pc:docMk/>
            <pc:sldMk cId="667118846" sldId="385"/>
            <ac:spMk id="86" creationId="{AE70D344-9387-F38F-8E2F-C56784E9C3FA}"/>
          </ac:spMkLst>
        </pc:spChg>
        <pc:spChg chg="mod">
          <ac:chgData name="Camilo Andres Cruz Nieves" userId="805f5cee-8486-451c-9380-e40e0724fd60" providerId="ADAL" clId="{618F83E0-6F19-4B95-840C-D59976E10BA8}" dt="2023-11-20T01:12:29.328" v="3340"/>
          <ac:spMkLst>
            <pc:docMk/>
            <pc:sldMk cId="667118846" sldId="385"/>
            <ac:spMk id="87" creationId="{F9EE1B17-5994-EA54-E527-DFE0CB17F877}"/>
          </ac:spMkLst>
        </pc:spChg>
        <pc:spChg chg="mod">
          <ac:chgData name="Camilo Andres Cruz Nieves" userId="805f5cee-8486-451c-9380-e40e0724fd60" providerId="ADAL" clId="{618F83E0-6F19-4B95-840C-D59976E10BA8}" dt="2023-11-20T01:12:29.328" v="3340"/>
          <ac:spMkLst>
            <pc:docMk/>
            <pc:sldMk cId="667118846" sldId="385"/>
            <ac:spMk id="88" creationId="{FD4BB44E-21D6-B906-A952-9B567929733D}"/>
          </ac:spMkLst>
        </pc:spChg>
        <pc:spChg chg="mod">
          <ac:chgData name="Camilo Andres Cruz Nieves" userId="805f5cee-8486-451c-9380-e40e0724fd60" providerId="ADAL" clId="{618F83E0-6F19-4B95-840C-D59976E10BA8}" dt="2023-11-20T01:12:29.328" v="3340"/>
          <ac:spMkLst>
            <pc:docMk/>
            <pc:sldMk cId="667118846" sldId="385"/>
            <ac:spMk id="89" creationId="{FAFA632E-2361-E9C6-A557-BA588ECC8B3F}"/>
          </ac:spMkLst>
        </pc:spChg>
        <pc:spChg chg="mod">
          <ac:chgData name="Camilo Andres Cruz Nieves" userId="805f5cee-8486-451c-9380-e40e0724fd60" providerId="ADAL" clId="{618F83E0-6F19-4B95-840C-D59976E10BA8}" dt="2023-11-20T01:13:12.949" v="3346" actId="207"/>
          <ac:spMkLst>
            <pc:docMk/>
            <pc:sldMk cId="667118846" sldId="385"/>
            <ac:spMk id="90" creationId="{9AD98759-4460-6600-7ED0-A1F6C5D5CE40}"/>
          </ac:spMkLst>
        </pc:spChg>
        <pc:spChg chg="mod">
          <ac:chgData name="Camilo Andres Cruz Nieves" userId="805f5cee-8486-451c-9380-e40e0724fd60" providerId="ADAL" clId="{618F83E0-6F19-4B95-840C-D59976E10BA8}" dt="2023-11-20T01:12:29.328" v="3340"/>
          <ac:spMkLst>
            <pc:docMk/>
            <pc:sldMk cId="667118846" sldId="385"/>
            <ac:spMk id="91" creationId="{C3DC3495-1C6F-9F52-DF59-4363BA771D1C}"/>
          </ac:spMkLst>
        </pc:spChg>
        <pc:spChg chg="mod">
          <ac:chgData name="Camilo Andres Cruz Nieves" userId="805f5cee-8486-451c-9380-e40e0724fd60" providerId="ADAL" clId="{618F83E0-6F19-4B95-840C-D59976E10BA8}" dt="2023-11-20T01:12:29.328" v="3340"/>
          <ac:spMkLst>
            <pc:docMk/>
            <pc:sldMk cId="667118846" sldId="385"/>
            <ac:spMk id="92" creationId="{AE43F085-0DEA-10A9-89DC-95DAA58F6544}"/>
          </ac:spMkLst>
        </pc:spChg>
        <pc:spChg chg="mod">
          <ac:chgData name="Camilo Andres Cruz Nieves" userId="805f5cee-8486-451c-9380-e40e0724fd60" providerId="ADAL" clId="{618F83E0-6F19-4B95-840C-D59976E10BA8}" dt="2023-11-20T01:12:29.328" v="3340"/>
          <ac:spMkLst>
            <pc:docMk/>
            <pc:sldMk cId="667118846" sldId="385"/>
            <ac:spMk id="93" creationId="{11FB519D-9B51-90B0-F621-20396731F6C7}"/>
          </ac:spMkLst>
        </pc:spChg>
        <pc:spChg chg="mod">
          <ac:chgData name="Camilo Andres Cruz Nieves" userId="805f5cee-8486-451c-9380-e40e0724fd60" providerId="ADAL" clId="{618F83E0-6F19-4B95-840C-D59976E10BA8}" dt="2023-11-20T01:12:29.328" v="3340"/>
          <ac:spMkLst>
            <pc:docMk/>
            <pc:sldMk cId="667118846" sldId="385"/>
            <ac:spMk id="94" creationId="{02010802-23B2-4096-887F-7211B97500BD}"/>
          </ac:spMkLst>
        </pc:spChg>
        <pc:spChg chg="mod">
          <ac:chgData name="Camilo Andres Cruz Nieves" userId="805f5cee-8486-451c-9380-e40e0724fd60" providerId="ADAL" clId="{618F83E0-6F19-4B95-840C-D59976E10BA8}" dt="2023-11-20T01:12:29.328" v="3340"/>
          <ac:spMkLst>
            <pc:docMk/>
            <pc:sldMk cId="667118846" sldId="385"/>
            <ac:spMk id="95" creationId="{5D84DD6A-473C-3EED-589B-A663A4B85B3E}"/>
          </ac:spMkLst>
        </pc:spChg>
        <pc:spChg chg="mod">
          <ac:chgData name="Camilo Andres Cruz Nieves" userId="805f5cee-8486-451c-9380-e40e0724fd60" providerId="ADAL" clId="{618F83E0-6F19-4B95-840C-D59976E10BA8}" dt="2023-11-20T01:12:29.328" v="3340"/>
          <ac:spMkLst>
            <pc:docMk/>
            <pc:sldMk cId="667118846" sldId="385"/>
            <ac:spMk id="96" creationId="{5DE37468-5EAB-74BB-819D-77131CB9036E}"/>
          </ac:spMkLst>
        </pc:spChg>
        <pc:spChg chg="mod">
          <ac:chgData name="Camilo Andres Cruz Nieves" userId="805f5cee-8486-451c-9380-e40e0724fd60" providerId="ADAL" clId="{618F83E0-6F19-4B95-840C-D59976E10BA8}" dt="2023-11-20T01:12:29.328" v="3340"/>
          <ac:spMkLst>
            <pc:docMk/>
            <pc:sldMk cId="667118846" sldId="385"/>
            <ac:spMk id="97" creationId="{7B1CEB51-0822-2109-0131-E7BA9296286C}"/>
          </ac:spMkLst>
        </pc:spChg>
        <pc:spChg chg="mod">
          <ac:chgData name="Camilo Andres Cruz Nieves" userId="805f5cee-8486-451c-9380-e40e0724fd60" providerId="ADAL" clId="{618F83E0-6F19-4B95-840C-D59976E10BA8}" dt="2023-11-20T01:12:29.328" v="3340"/>
          <ac:spMkLst>
            <pc:docMk/>
            <pc:sldMk cId="667118846" sldId="385"/>
            <ac:spMk id="98" creationId="{A09D4DA3-EC7B-12CA-EF6E-5B3C649FAE36}"/>
          </ac:spMkLst>
        </pc:spChg>
        <pc:spChg chg="mod">
          <ac:chgData name="Camilo Andres Cruz Nieves" userId="805f5cee-8486-451c-9380-e40e0724fd60" providerId="ADAL" clId="{618F83E0-6F19-4B95-840C-D59976E10BA8}" dt="2023-11-20T01:12:29.328" v="3340"/>
          <ac:spMkLst>
            <pc:docMk/>
            <pc:sldMk cId="667118846" sldId="385"/>
            <ac:spMk id="99" creationId="{4FA0AC3C-4B67-B683-286E-CFA527F82C10}"/>
          </ac:spMkLst>
        </pc:spChg>
        <pc:spChg chg="mod">
          <ac:chgData name="Camilo Andres Cruz Nieves" userId="805f5cee-8486-451c-9380-e40e0724fd60" providerId="ADAL" clId="{618F83E0-6F19-4B95-840C-D59976E10BA8}" dt="2023-11-20T01:12:29.328" v="3340"/>
          <ac:spMkLst>
            <pc:docMk/>
            <pc:sldMk cId="667118846" sldId="385"/>
            <ac:spMk id="100" creationId="{86FBDED8-3032-F5B2-8072-41443F5BB97A}"/>
          </ac:spMkLst>
        </pc:spChg>
        <pc:spChg chg="mod">
          <ac:chgData name="Camilo Andres Cruz Nieves" userId="805f5cee-8486-451c-9380-e40e0724fd60" providerId="ADAL" clId="{618F83E0-6F19-4B95-840C-D59976E10BA8}" dt="2023-11-20T01:12:29.328" v="3340"/>
          <ac:spMkLst>
            <pc:docMk/>
            <pc:sldMk cId="667118846" sldId="385"/>
            <ac:spMk id="101" creationId="{DD01BCF4-D890-504F-9738-23069BD533EE}"/>
          </ac:spMkLst>
        </pc:spChg>
        <pc:spChg chg="mod">
          <ac:chgData name="Camilo Andres Cruz Nieves" userId="805f5cee-8486-451c-9380-e40e0724fd60" providerId="ADAL" clId="{618F83E0-6F19-4B95-840C-D59976E10BA8}" dt="2023-11-20T01:12:29.328" v="3340"/>
          <ac:spMkLst>
            <pc:docMk/>
            <pc:sldMk cId="667118846" sldId="385"/>
            <ac:spMk id="102" creationId="{87841BD4-23C5-8B83-4450-63AE6DC5A212}"/>
          </ac:spMkLst>
        </pc:spChg>
        <pc:spChg chg="mod">
          <ac:chgData name="Camilo Andres Cruz Nieves" userId="805f5cee-8486-451c-9380-e40e0724fd60" providerId="ADAL" clId="{618F83E0-6F19-4B95-840C-D59976E10BA8}" dt="2023-11-20T01:12:29.328" v="3340"/>
          <ac:spMkLst>
            <pc:docMk/>
            <pc:sldMk cId="667118846" sldId="385"/>
            <ac:spMk id="103" creationId="{F21886E9-B6AB-8FFF-4DC9-88D0849D53E6}"/>
          </ac:spMkLst>
        </pc:spChg>
        <pc:spChg chg="mod">
          <ac:chgData name="Camilo Andres Cruz Nieves" userId="805f5cee-8486-451c-9380-e40e0724fd60" providerId="ADAL" clId="{618F83E0-6F19-4B95-840C-D59976E10BA8}" dt="2023-11-20T01:12:29.328" v="3340"/>
          <ac:spMkLst>
            <pc:docMk/>
            <pc:sldMk cId="667118846" sldId="385"/>
            <ac:spMk id="104" creationId="{45767D36-FAFA-5276-8D36-6DF91C0073C7}"/>
          </ac:spMkLst>
        </pc:spChg>
        <pc:spChg chg="mod">
          <ac:chgData name="Camilo Andres Cruz Nieves" userId="805f5cee-8486-451c-9380-e40e0724fd60" providerId="ADAL" clId="{618F83E0-6F19-4B95-840C-D59976E10BA8}" dt="2023-11-20T01:12:29.328" v="3340"/>
          <ac:spMkLst>
            <pc:docMk/>
            <pc:sldMk cId="667118846" sldId="385"/>
            <ac:spMk id="105" creationId="{F0D9BE58-C472-4887-2B71-F50B50A14E2A}"/>
          </ac:spMkLst>
        </pc:spChg>
        <pc:spChg chg="mod">
          <ac:chgData name="Camilo Andres Cruz Nieves" userId="805f5cee-8486-451c-9380-e40e0724fd60" providerId="ADAL" clId="{618F83E0-6F19-4B95-840C-D59976E10BA8}" dt="2023-11-20T01:12:29.328" v="3340"/>
          <ac:spMkLst>
            <pc:docMk/>
            <pc:sldMk cId="667118846" sldId="385"/>
            <ac:spMk id="106" creationId="{ECCBDF4E-58C8-7FFB-8FAC-3C55EECBE9CB}"/>
          </ac:spMkLst>
        </pc:spChg>
        <pc:spChg chg="mod">
          <ac:chgData name="Camilo Andres Cruz Nieves" userId="805f5cee-8486-451c-9380-e40e0724fd60" providerId="ADAL" clId="{618F83E0-6F19-4B95-840C-D59976E10BA8}" dt="2023-11-20T01:12:29.328" v="3340"/>
          <ac:spMkLst>
            <pc:docMk/>
            <pc:sldMk cId="667118846" sldId="385"/>
            <ac:spMk id="107" creationId="{86BDE305-3AF7-E3A9-3C5A-7FD8AEC266D3}"/>
          </ac:spMkLst>
        </pc:spChg>
        <pc:spChg chg="mod">
          <ac:chgData name="Camilo Andres Cruz Nieves" userId="805f5cee-8486-451c-9380-e40e0724fd60" providerId="ADAL" clId="{618F83E0-6F19-4B95-840C-D59976E10BA8}" dt="2023-11-20T01:12:29.328" v="3340"/>
          <ac:spMkLst>
            <pc:docMk/>
            <pc:sldMk cId="667118846" sldId="385"/>
            <ac:spMk id="108" creationId="{3642417D-6AB9-2EF1-AEE7-02C6626746F3}"/>
          </ac:spMkLst>
        </pc:spChg>
        <pc:spChg chg="mod">
          <ac:chgData name="Camilo Andres Cruz Nieves" userId="805f5cee-8486-451c-9380-e40e0724fd60" providerId="ADAL" clId="{618F83E0-6F19-4B95-840C-D59976E10BA8}" dt="2023-11-20T01:12:29.328" v="3340"/>
          <ac:spMkLst>
            <pc:docMk/>
            <pc:sldMk cId="667118846" sldId="385"/>
            <ac:spMk id="109" creationId="{B2446396-1999-25D3-349A-3D2626125866}"/>
          </ac:spMkLst>
        </pc:spChg>
        <pc:spChg chg="mod">
          <ac:chgData name="Camilo Andres Cruz Nieves" userId="805f5cee-8486-451c-9380-e40e0724fd60" providerId="ADAL" clId="{618F83E0-6F19-4B95-840C-D59976E10BA8}" dt="2023-11-20T01:12:29.328" v="3340"/>
          <ac:spMkLst>
            <pc:docMk/>
            <pc:sldMk cId="667118846" sldId="385"/>
            <ac:spMk id="110" creationId="{EAFEBC82-048D-A646-2F8C-E8A9254F665C}"/>
          </ac:spMkLst>
        </pc:spChg>
        <pc:spChg chg="mod">
          <ac:chgData name="Camilo Andres Cruz Nieves" userId="805f5cee-8486-451c-9380-e40e0724fd60" providerId="ADAL" clId="{618F83E0-6F19-4B95-840C-D59976E10BA8}" dt="2023-11-20T01:12:29.328" v="3340"/>
          <ac:spMkLst>
            <pc:docMk/>
            <pc:sldMk cId="667118846" sldId="385"/>
            <ac:spMk id="111" creationId="{00E45C17-7C5A-F5ED-39E7-2788ABE4754D}"/>
          </ac:spMkLst>
        </pc:spChg>
        <pc:spChg chg="mod">
          <ac:chgData name="Camilo Andres Cruz Nieves" userId="805f5cee-8486-451c-9380-e40e0724fd60" providerId="ADAL" clId="{618F83E0-6F19-4B95-840C-D59976E10BA8}" dt="2023-11-20T01:12:29.328" v="3340"/>
          <ac:spMkLst>
            <pc:docMk/>
            <pc:sldMk cId="667118846" sldId="385"/>
            <ac:spMk id="112" creationId="{D87AB706-EE86-7810-20A2-2935D63ABC53}"/>
          </ac:spMkLst>
        </pc:spChg>
        <pc:spChg chg="mod">
          <ac:chgData name="Camilo Andres Cruz Nieves" userId="805f5cee-8486-451c-9380-e40e0724fd60" providerId="ADAL" clId="{618F83E0-6F19-4B95-840C-D59976E10BA8}" dt="2023-11-20T01:12:29.328" v="3340"/>
          <ac:spMkLst>
            <pc:docMk/>
            <pc:sldMk cId="667118846" sldId="385"/>
            <ac:spMk id="113" creationId="{774FDADD-A757-9857-2F9C-2F586E80B074}"/>
          </ac:spMkLst>
        </pc:spChg>
        <pc:spChg chg="mod">
          <ac:chgData name="Camilo Andres Cruz Nieves" userId="805f5cee-8486-451c-9380-e40e0724fd60" providerId="ADAL" clId="{618F83E0-6F19-4B95-840C-D59976E10BA8}" dt="2023-11-20T01:12:29.328" v="3340"/>
          <ac:spMkLst>
            <pc:docMk/>
            <pc:sldMk cId="667118846" sldId="385"/>
            <ac:spMk id="114" creationId="{87E22CC7-44EB-1D86-3B83-AA31DDCFA7A7}"/>
          </ac:spMkLst>
        </pc:spChg>
        <pc:spChg chg="mod">
          <ac:chgData name="Camilo Andres Cruz Nieves" userId="805f5cee-8486-451c-9380-e40e0724fd60" providerId="ADAL" clId="{618F83E0-6F19-4B95-840C-D59976E10BA8}" dt="2023-11-20T01:12:29.328" v="3340"/>
          <ac:spMkLst>
            <pc:docMk/>
            <pc:sldMk cId="667118846" sldId="385"/>
            <ac:spMk id="115" creationId="{D40B1439-6D04-9FD3-AD35-7859991E69C8}"/>
          </ac:spMkLst>
        </pc:spChg>
        <pc:spChg chg="mod">
          <ac:chgData name="Camilo Andres Cruz Nieves" userId="805f5cee-8486-451c-9380-e40e0724fd60" providerId="ADAL" clId="{618F83E0-6F19-4B95-840C-D59976E10BA8}" dt="2023-11-20T01:12:29.328" v="3340"/>
          <ac:spMkLst>
            <pc:docMk/>
            <pc:sldMk cId="667118846" sldId="385"/>
            <ac:spMk id="116" creationId="{BC0457BE-EC8B-E653-08A6-2F3D48A814E5}"/>
          </ac:spMkLst>
        </pc:spChg>
        <pc:spChg chg="mod">
          <ac:chgData name="Camilo Andres Cruz Nieves" userId="805f5cee-8486-451c-9380-e40e0724fd60" providerId="ADAL" clId="{618F83E0-6F19-4B95-840C-D59976E10BA8}" dt="2023-11-20T01:13:10.144" v="3345" actId="207"/>
          <ac:spMkLst>
            <pc:docMk/>
            <pc:sldMk cId="667118846" sldId="385"/>
            <ac:spMk id="117" creationId="{414600A6-3D2C-DF1E-B298-4E8A9F0AE347}"/>
          </ac:spMkLst>
        </pc:spChg>
        <pc:spChg chg="mod">
          <ac:chgData name="Camilo Andres Cruz Nieves" userId="805f5cee-8486-451c-9380-e40e0724fd60" providerId="ADAL" clId="{618F83E0-6F19-4B95-840C-D59976E10BA8}" dt="2023-11-20T01:12:29.328" v="3340"/>
          <ac:spMkLst>
            <pc:docMk/>
            <pc:sldMk cId="667118846" sldId="385"/>
            <ac:spMk id="118" creationId="{BEB7D010-0493-45A6-BB6D-59FF9CE9C15E}"/>
          </ac:spMkLst>
        </pc:spChg>
        <pc:spChg chg="mod">
          <ac:chgData name="Camilo Andres Cruz Nieves" userId="805f5cee-8486-451c-9380-e40e0724fd60" providerId="ADAL" clId="{618F83E0-6F19-4B95-840C-D59976E10BA8}" dt="2023-11-20T01:12:29.328" v="3340"/>
          <ac:spMkLst>
            <pc:docMk/>
            <pc:sldMk cId="667118846" sldId="385"/>
            <ac:spMk id="119" creationId="{6A8C70FB-3191-ADE6-5691-75745FEBA989}"/>
          </ac:spMkLst>
        </pc:spChg>
        <pc:spChg chg="mod">
          <ac:chgData name="Camilo Andres Cruz Nieves" userId="805f5cee-8486-451c-9380-e40e0724fd60" providerId="ADAL" clId="{618F83E0-6F19-4B95-840C-D59976E10BA8}" dt="2023-11-20T01:12:29.328" v="3340"/>
          <ac:spMkLst>
            <pc:docMk/>
            <pc:sldMk cId="667118846" sldId="385"/>
            <ac:spMk id="120" creationId="{83D8E18B-0E71-27A8-9930-334FC6112457}"/>
          </ac:spMkLst>
        </pc:spChg>
        <pc:spChg chg="mod">
          <ac:chgData name="Camilo Andres Cruz Nieves" userId="805f5cee-8486-451c-9380-e40e0724fd60" providerId="ADAL" clId="{618F83E0-6F19-4B95-840C-D59976E10BA8}" dt="2023-11-20T01:12:29.328" v="3340"/>
          <ac:spMkLst>
            <pc:docMk/>
            <pc:sldMk cId="667118846" sldId="385"/>
            <ac:spMk id="121" creationId="{EB0A9861-A343-77E2-A8A4-EF84D9BB7FF6}"/>
          </ac:spMkLst>
        </pc:spChg>
        <pc:spChg chg="mod">
          <ac:chgData name="Camilo Andres Cruz Nieves" userId="805f5cee-8486-451c-9380-e40e0724fd60" providerId="ADAL" clId="{618F83E0-6F19-4B95-840C-D59976E10BA8}" dt="2023-11-20T01:12:29.328" v="3340"/>
          <ac:spMkLst>
            <pc:docMk/>
            <pc:sldMk cId="667118846" sldId="385"/>
            <ac:spMk id="122" creationId="{56082053-9C8C-8CB8-B63F-14ED2CDFAA4F}"/>
          </ac:spMkLst>
        </pc:spChg>
        <pc:spChg chg="mod">
          <ac:chgData name="Camilo Andres Cruz Nieves" userId="805f5cee-8486-451c-9380-e40e0724fd60" providerId="ADAL" clId="{618F83E0-6F19-4B95-840C-D59976E10BA8}" dt="2023-11-20T01:12:29.328" v="3340"/>
          <ac:spMkLst>
            <pc:docMk/>
            <pc:sldMk cId="667118846" sldId="385"/>
            <ac:spMk id="123" creationId="{750440E0-00B4-AD20-06D8-12073B2137D0}"/>
          </ac:spMkLst>
        </pc:spChg>
        <pc:spChg chg="mod">
          <ac:chgData name="Camilo Andres Cruz Nieves" userId="805f5cee-8486-451c-9380-e40e0724fd60" providerId="ADAL" clId="{618F83E0-6F19-4B95-840C-D59976E10BA8}" dt="2023-11-20T01:12:29.328" v="3340"/>
          <ac:spMkLst>
            <pc:docMk/>
            <pc:sldMk cId="667118846" sldId="385"/>
            <ac:spMk id="124" creationId="{39E99870-D413-9C6F-C514-DB3344BFA4D0}"/>
          </ac:spMkLst>
        </pc:spChg>
        <pc:spChg chg="mod">
          <ac:chgData name="Camilo Andres Cruz Nieves" userId="805f5cee-8486-451c-9380-e40e0724fd60" providerId="ADAL" clId="{618F83E0-6F19-4B95-840C-D59976E10BA8}" dt="2023-11-20T01:12:29.328" v="3340"/>
          <ac:spMkLst>
            <pc:docMk/>
            <pc:sldMk cId="667118846" sldId="385"/>
            <ac:spMk id="125" creationId="{0DB0949E-DECC-408E-F49B-FCC7579D9916}"/>
          </ac:spMkLst>
        </pc:spChg>
        <pc:spChg chg="mod">
          <ac:chgData name="Camilo Andres Cruz Nieves" userId="805f5cee-8486-451c-9380-e40e0724fd60" providerId="ADAL" clId="{618F83E0-6F19-4B95-840C-D59976E10BA8}" dt="2023-11-20T01:12:29.328" v="3340"/>
          <ac:spMkLst>
            <pc:docMk/>
            <pc:sldMk cId="667118846" sldId="385"/>
            <ac:spMk id="126" creationId="{2355E1B5-DC51-96CD-41C8-E833953DC3A6}"/>
          </ac:spMkLst>
        </pc:spChg>
        <pc:spChg chg="mod">
          <ac:chgData name="Camilo Andres Cruz Nieves" userId="805f5cee-8486-451c-9380-e40e0724fd60" providerId="ADAL" clId="{618F83E0-6F19-4B95-840C-D59976E10BA8}" dt="2023-11-20T01:12:29.328" v="3340"/>
          <ac:spMkLst>
            <pc:docMk/>
            <pc:sldMk cId="667118846" sldId="385"/>
            <ac:spMk id="127" creationId="{02B17392-3DAB-9FD4-48CB-F0539D9A0273}"/>
          </ac:spMkLst>
        </pc:spChg>
        <pc:spChg chg="mod">
          <ac:chgData name="Camilo Andres Cruz Nieves" userId="805f5cee-8486-451c-9380-e40e0724fd60" providerId="ADAL" clId="{618F83E0-6F19-4B95-840C-D59976E10BA8}" dt="2023-11-20T01:12:29.328" v="3340"/>
          <ac:spMkLst>
            <pc:docMk/>
            <pc:sldMk cId="667118846" sldId="385"/>
            <ac:spMk id="128" creationId="{CBF95DCB-2955-564C-761E-D03D1B8ACB0B}"/>
          </ac:spMkLst>
        </pc:spChg>
        <pc:spChg chg="mod">
          <ac:chgData name="Camilo Andres Cruz Nieves" userId="805f5cee-8486-451c-9380-e40e0724fd60" providerId="ADAL" clId="{618F83E0-6F19-4B95-840C-D59976E10BA8}" dt="2023-11-20T01:12:29.328" v="3340"/>
          <ac:spMkLst>
            <pc:docMk/>
            <pc:sldMk cId="667118846" sldId="385"/>
            <ac:spMk id="129" creationId="{C3C32AF3-50A6-5CC8-48BC-00ABB7A4C138}"/>
          </ac:spMkLst>
        </pc:spChg>
        <pc:spChg chg="mod">
          <ac:chgData name="Camilo Andres Cruz Nieves" userId="805f5cee-8486-451c-9380-e40e0724fd60" providerId="ADAL" clId="{618F83E0-6F19-4B95-840C-D59976E10BA8}" dt="2023-11-20T01:12:29.328" v="3340"/>
          <ac:spMkLst>
            <pc:docMk/>
            <pc:sldMk cId="667118846" sldId="385"/>
            <ac:spMk id="130" creationId="{C6B95CDB-5B33-3834-F694-783248249B0C}"/>
          </ac:spMkLst>
        </pc:spChg>
        <pc:spChg chg="mod">
          <ac:chgData name="Camilo Andres Cruz Nieves" userId="805f5cee-8486-451c-9380-e40e0724fd60" providerId="ADAL" clId="{618F83E0-6F19-4B95-840C-D59976E10BA8}" dt="2023-11-20T01:12:29.328" v="3340"/>
          <ac:spMkLst>
            <pc:docMk/>
            <pc:sldMk cId="667118846" sldId="385"/>
            <ac:spMk id="131" creationId="{8515E030-090B-EA9A-FA3F-EE37F5AC7D18}"/>
          </ac:spMkLst>
        </pc:spChg>
        <pc:spChg chg="mod">
          <ac:chgData name="Camilo Andres Cruz Nieves" userId="805f5cee-8486-451c-9380-e40e0724fd60" providerId="ADAL" clId="{618F83E0-6F19-4B95-840C-D59976E10BA8}" dt="2023-11-20T01:12:29.328" v="3340"/>
          <ac:spMkLst>
            <pc:docMk/>
            <pc:sldMk cId="667118846" sldId="385"/>
            <ac:spMk id="132" creationId="{E0FECBD4-D5E2-0AE1-023B-2E3665CF21DD}"/>
          </ac:spMkLst>
        </pc:spChg>
        <pc:spChg chg="add mod">
          <ac:chgData name="Camilo Andres Cruz Nieves" userId="805f5cee-8486-451c-9380-e40e0724fd60" providerId="ADAL" clId="{618F83E0-6F19-4B95-840C-D59976E10BA8}" dt="2023-11-20T01:12:33.541" v="3341" actId="1076"/>
          <ac:spMkLst>
            <pc:docMk/>
            <pc:sldMk cId="667118846" sldId="385"/>
            <ac:spMk id="133" creationId="{1F87AAE1-02D0-A587-BD75-A8D21F5CA230}"/>
          </ac:spMkLst>
        </pc:spChg>
        <pc:spChg chg="add mod">
          <ac:chgData name="Camilo Andres Cruz Nieves" userId="805f5cee-8486-451c-9380-e40e0724fd60" providerId="ADAL" clId="{618F83E0-6F19-4B95-840C-D59976E10BA8}" dt="2023-11-20T01:12:33.541" v="3341" actId="1076"/>
          <ac:spMkLst>
            <pc:docMk/>
            <pc:sldMk cId="667118846" sldId="385"/>
            <ac:spMk id="134" creationId="{30A891D7-71C8-32DC-D7F3-FF9D716AF2E4}"/>
          </ac:spMkLst>
        </pc:spChg>
        <pc:spChg chg="add mod">
          <ac:chgData name="Camilo Andres Cruz Nieves" userId="805f5cee-8486-451c-9380-e40e0724fd60" providerId="ADAL" clId="{618F83E0-6F19-4B95-840C-D59976E10BA8}" dt="2023-11-20T01:12:33.541" v="3341" actId="1076"/>
          <ac:spMkLst>
            <pc:docMk/>
            <pc:sldMk cId="667118846" sldId="385"/>
            <ac:spMk id="135" creationId="{3A060C27-A3D4-2F42-46BC-5B01E6CD831C}"/>
          </ac:spMkLst>
        </pc:spChg>
        <pc:spChg chg="add mod">
          <ac:chgData name="Camilo Andres Cruz Nieves" userId="805f5cee-8486-451c-9380-e40e0724fd60" providerId="ADAL" clId="{618F83E0-6F19-4B95-840C-D59976E10BA8}" dt="2023-11-20T01:12:33.541" v="3341" actId="1076"/>
          <ac:spMkLst>
            <pc:docMk/>
            <pc:sldMk cId="667118846" sldId="385"/>
            <ac:spMk id="136" creationId="{1AD49400-C2FB-C4FA-2E79-C21CA21F5E07}"/>
          </ac:spMkLst>
        </pc:spChg>
        <pc:spChg chg="add mod">
          <ac:chgData name="Camilo Andres Cruz Nieves" userId="805f5cee-8486-451c-9380-e40e0724fd60" providerId="ADAL" clId="{618F83E0-6F19-4B95-840C-D59976E10BA8}" dt="2023-11-20T01:12:33.541" v="3341" actId="1076"/>
          <ac:spMkLst>
            <pc:docMk/>
            <pc:sldMk cId="667118846" sldId="385"/>
            <ac:spMk id="137" creationId="{BEFC9246-898D-7A70-BDFA-34310E3DC0B6}"/>
          </ac:spMkLst>
        </pc:spChg>
        <pc:spChg chg="add mod">
          <ac:chgData name="Camilo Andres Cruz Nieves" userId="805f5cee-8486-451c-9380-e40e0724fd60" providerId="ADAL" clId="{618F83E0-6F19-4B95-840C-D59976E10BA8}" dt="2023-11-20T01:12:33.541" v="3341" actId="1076"/>
          <ac:spMkLst>
            <pc:docMk/>
            <pc:sldMk cId="667118846" sldId="385"/>
            <ac:spMk id="138" creationId="{3EA3BF8B-D20F-1FFF-1C50-21608DFCD5F8}"/>
          </ac:spMkLst>
        </pc:spChg>
        <pc:spChg chg="add mod">
          <ac:chgData name="Camilo Andres Cruz Nieves" userId="805f5cee-8486-451c-9380-e40e0724fd60" providerId="ADAL" clId="{618F83E0-6F19-4B95-840C-D59976E10BA8}" dt="2023-11-20T01:12:33.541" v="3341" actId="1076"/>
          <ac:spMkLst>
            <pc:docMk/>
            <pc:sldMk cId="667118846" sldId="385"/>
            <ac:spMk id="139" creationId="{A3C1F2FD-6618-7997-A60D-2945548E6F6A}"/>
          </ac:spMkLst>
        </pc:spChg>
        <pc:spChg chg="add mod">
          <ac:chgData name="Camilo Andres Cruz Nieves" userId="805f5cee-8486-451c-9380-e40e0724fd60" providerId="ADAL" clId="{618F83E0-6F19-4B95-840C-D59976E10BA8}" dt="2023-11-20T01:12:33.541" v="3341" actId="1076"/>
          <ac:spMkLst>
            <pc:docMk/>
            <pc:sldMk cId="667118846" sldId="385"/>
            <ac:spMk id="140" creationId="{E89F86A8-C6D5-5228-145B-269FF50671F6}"/>
          </ac:spMkLst>
        </pc:spChg>
        <pc:spChg chg="add mod">
          <ac:chgData name="Camilo Andres Cruz Nieves" userId="805f5cee-8486-451c-9380-e40e0724fd60" providerId="ADAL" clId="{618F83E0-6F19-4B95-840C-D59976E10BA8}" dt="2023-11-20T01:12:33.541" v="3341" actId="1076"/>
          <ac:spMkLst>
            <pc:docMk/>
            <pc:sldMk cId="667118846" sldId="385"/>
            <ac:spMk id="141" creationId="{9B657954-574D-80DA-BE09-C971C199904E}"/>
          </ac:spMkLst>
        </pc:spChg>
        <pc:spChg chg="add mod">
          <ac:chgData name="Camilo Andres Cruz Nieves" userId="805f5cee-8486-451c-9380-e40e0724fd60" providerId="ADAL" clId="{618F83E0-6F19-4B95-840C-D59976E10BA8}" dt="2023-11-20T01:12:51.829" v="3344" actId="1076"/>
          <ac:spMkLst>
            <pc:docMk/>
            <pc:sldMk cId="667118846" sldId="385"/>
            <ac:spMk id="151" creationId="{849B3A2F-394F-E04A-BB7F-57C68797588B}"/>
          </ac:spMkLst>
        </pc:spChg>
        <pc:grpChg chg="add mod">
          <ac:chgData name="Camilo Andres Cruz Nieves" userId="805f5cee-8486-451c-9380-e40e0724fd60" providerId="ADAL" clId="{618F83E0-6F19-4B95-840C-D59976E10BA8}" dt="2023-11-20T01:12:27.483" v="3339" actId="1076"/>
          <ac:grpSpMkLst>
            <pc:docMk/>
            <pc:sldMk cId="667118846" sldId="385"/>
            <ac:grpSpMk id="3" creationId="{C728D742-7CB2-ADDB-D7C5-2EFFCAE40781}"/>
          </ac:grpSpMkLst>
        </pc:grpChg>
        <pc:grpChg chg="add mod">
          <ac:chgData name="Camilo Andres Cruz Nieves" userId="805f5cee-8486-451c-9380-e40e0724fd60" providerId="ADAL" clId="{618F83E0-6F19-4B95-840C-D59976E10BA8}" dt="2023-11-20T01:12:33.541" v="3341" actId="1076"/>
          <ac:grpSpMkLst>
            <pc:docMk/>
            <pc:sldMk cId="667118846" sldId="385"/>
            <ac:grpSpMk id="82" creationId="{8631B4A1-30E4-1E00-3EA1-2AED2FCD3D30}"/>
          </ac:grpSpMkLst>
        </pc:grpChg>
        <pc:cxnChg chg="add mod">
          <ac:chgData name="Camilo Andres Cruz Nieves" userId="805f5cee-8486-451c-9380-e40e0724fd60" providerId="ADAL" clId="{618F83E0-6F19-4B95-840C-D59976E10BA8}" dt="2023-11-20T01:12:27.483" v="3339" actId="1076"/>
          <ac:cxnSpMkLst>
            <pc:docMk/>
            <pc:sldMk cId="667118846" sldId="385"/>
            <ac:cxnSpMk id="67" creationId="{BF07BBD4-C200-A55F-5F53-6AB12173D156}"/>
          </ac:cxnSpMkLst>
        </pc:cxnChg>
        <pc:cxnChg chg="add mod">
          <ac:chgData name="Camilo Andres Cruz Nieves" userId="805f5cee-8486-451c-9380-e40e0724fd60" providerId="ADAL" clId="{618F83E0-6F19-4B95-840C-D59976E10BA8}" dt="2023-11-20T01:12:27.483" v="3339" actId="1076"/>
          <ac:cxnSpMkLst>
            <pc:docMk/>
            <pc:sldMk cId="667118846" sldId="385"/>
            <ac:cxnSpMk id="68" creationId="{4BB598CD-81DA-90FA-5D77-69A9D034640D}"/>
          </ac:cxnSpMkLst>
        </pc:cxnChg>
        <pc:cxnChg chg="add mod">
          <ac:chgData name="Camilo Andres Cruz Nieves" userId="805f5cee-8486-451c-9380-e40e0724fd60" providerId="ADAL" clId="{618F83E0-6F19-4B95-840C-D59976E10BA8}" dt="2023-11-20T01:12:27.483" v="3339" actId="1076"/>
          <ac:cxnSpMkLst>
            <pc:docMk/>
            <pc:sldMk cId="667118846" sldId="385"/>
            <ac:cxnSpMk id="69" creationId="{1BA3AC49-11F3-6F26-C2B6-29E546002801}"/>
          </ac:cxnSpMkLst>
        </pc:cxnChg>
        <pc:cxnChg chg="add mod">
          <ac:chgData name="Camilo Andres Cruz Nieves" userId="805f5cee-8486-451c-9380-e40e0724fd60" providerId="ADAL" clId="{618F83E0-6F19-4B95-840C-D59976E10BA8}" dt="2023-11-20T01:12:27.483" v="3339" actId="1076"/>
          <ac:cxnSpMkLst>
            <pc:docMk/>
            <pc:sldMk cId="667118846" sldId="385"/>
            <ac:cxnSpMk id="70" creationId="{1959E326-D4BD-695F-5DF1-99CD0F757A7C}"/>
          </ac:cxnSpMkLst>
        </pc:cxnChg>
        <pc:cxnChg chg="add mod">
          <ac:chgData name="Camilo Andres Cruz Nieves" userId="805f5cee-8486-451c-9380-e40e0724fd60" providerId="ADAL" clId="{618F83E0-6F19-4B95-840C-D59976E10BA8}" dt="2023-11-20T01:12:27.483" v="3339" actId="1076"/>
          <ac:cxnSpMkLst>
            <pc:docMk/>
            <pc:sldMk cId="667118846" sldId="385"/>
            <ac:cxnSpMk id="71" creationId="{0549E590-E766-5D13-9C30-D801A22132B5}"/>
          </ac:cxnSpMkLst>
        </pc:cxnChg>
        <pc:cxnChg chg="add mod">
          <ac:chgData name="Camilo Andres Cruz Nieves" userId="805f5cee-8486-451c-9380-e40e0724fd60" providerId="ADAL" clId="{618F83E0-6F19-4B95-840C-D59976E10BA8}" dt="2023-11-20T01:12:27.483" v="3339" actId="1076"/>
          <ac:cxnSpMkLst>
            <pc:docMk/>
            <pc:sldMk cId="667118846" sldId="385"/>
            <ac:cxnSpMk id="72" creationId="{34DD053D-C873-93B7-B5BC-86DB2C116508}"/>
          </ac:cxnSpMkLst>
        </pc:cxnChg>
        <pc:cxnChg chg="add mod">
          <ac:chgData name="Camilo Andres Cruz Nieves" userId="805f5cee-8486-451c-9380-e40e0724fd60" providerId="ADAL" clId="{618F83E0-6F19-4B95-840C-D59976E10BA8}" dt="2023-11-20T01:12:27.483" v="3339" actId="1076"/>
          <ac:cxnSpMkLst>
            <pc:docMk/>
            <pc:sldMk cId="667118846" sldId="385"/>
            <ac:cxnSpMk id="73" creationId="{283C2B3E-351D-69D6-A5E9-880B76A12F15}"/>
          </ac:cxnSpMkLst>
        </pc:cxnChg>
        <pc:cxnChg chg="add mod">
          <ac:chgData name="Camilo Andres Cruz Nieves" userId="805f5cee-8486-451c-9380-e40e0724fd60" providerId="ADAL" clId="{618F83E0-6F19-4B95-840C-D59976E10BA8}" dt="2023-11-20T01:12:27.483" v="3339" actId="1076"/>
          <ac:cxnSpMkLst>
            <pc:docMk/>
            <pc:sldMk cId="667118846" sldId="385"/>
            <ac:cxnSpMk id="74" creationId="{EB1AD2D2-752D-CF54-D606-05A4BF4DD342}"/>
          </ac:cxnSpMkLst>
        </pc:cxnChg>
        <pc:cxnChg chg="add mod">
          <ac:chgData name="Camilo Andres Cruz Nieves" userId="805f5cee-8486-451c-9380-e40e0724fd60" providerId="ADAL" clId="{618F83E0-6F19-4B95-840C-D59976E10BA8}" dt="2023-11-20T01:12:27.483" v="3339" actId="1076"/>
          <ac:cxnSpMkLst>
            <pc:docMk/>
            <pc:sldMk cId="667118846" sldId="385"/>
            <ac:cxnSpMk id="75" creationId="{D02DF95F-4E42-8DF6-CBF5-3BC76F6E90FB}"/>
          </ac:cxnSpMkLst>
        </pc:cxnChg>
        <pc:cxnChg chg="add mod">
          <ac:chgData name="Camilo Andres Cruz Nieves" userId="805f5cee-8486-451c-9380-e40e0724fd60" providerId="ADAL" clId="{618F83E0-6F19-4B95-840C-D59976E10BA8}" dt="2023-11-20T01:12:33.541" v="3341" actId="1076"/>
          <ac:cxnSpMkLst>
            <pc:docMk/>
            <pc:sldMk cId="667118846" sldId="385"/>
            <ac:cxnSpMk id="142" creationId="{3335BA10-9BDA-84C7-29B2-167B3B50E067}"/>
          </ac:cxnSpMkLst>
        </pc:cxnChg>
        <pc:cxnChg chg="add mod">
          <ac:chgData name="Camilo Andres Cruz Nieves" userId="805f5cee-8486-451c-9380-e40e0724fd60" providerId="ADAL" clId="{618F83E0-6F19-4B95-840C-D59976E10BA8}" dt="2023-11-20T01:12:33.541" v="3341" actId="1076"/>
          <ac:cxnSpMkLst>
            <pc:docMk/>
            <pc:sldMk cId="667118846" sldId="385"/>
            <ac:cxnSpMk id="143" creationId="{18F1F187-35FD-FE8D-94E6-7FC4BF542562}"/>
          </ac:cxnSpMkLst>
        </pc:cxnChg>
        <pc:cxnChg chg="add mod">
          <ac:chgData name="Camilo Andres Cruz Nieves" userId="805f5cee-8486-451c-9380-e40e0724fd60" providerId="ADAL" clId="{618F83E0-6F19-4B95-840C-D59976E10BA8}" dt="2023-11-20T01:12:33.541" v="3341" actId="1076"/>
          <ac:cxnSpMkLst>
            <pc:docMk/>
            <pc:sldMk cId="667118846" sldId="385"/>
            <ac:cxnSpMk id="144" creationId="{A2315A69-3198-64D2-7E4E-E524E4282636}"/>
          </ac:cxnSpMkLst>
        </pc:cxnChg>
        <pc:cxnChg chg="add mod">
          <ac:chgData name="Camilo Andres Cruz Nieves" userId="805f5cee-8486-451c-9380-e40e0724fd60" providerId="ADAL" clId="{618F83E0-6F19-4B95-840C-D59976E10BA8}" dt="2023-11-20T01:12:33.541" v="3341" actId="1076"/>
          <ac:cxnSpMkLst>
            <pc:docMk/>
            <pc:sldMk cId="667118846" sldId="385"/>
            <ac:cxnSpMk id="145" creationId="{B4C7CFE9-075A-17BD-EF1E-3F5099E51914}"/>
          </ac:cxnSpMkLst>
        </pc:cxnChg>
        <pc:cxnChg chg="add mod">
          <ac:chgData name="Camilo Andres Cruz Nieves" userId="805f5cee-8486-451c-9380-e40e0724fd60" providerId="ADAL" clId="{618F83E0-6F19-4B95-840C-D59976E10BA8}" dt="2023-11-20T01:12:33.541" v="3341" actId="1076"/>
          <ac:cxnSpMkLst>
            <pc:docMk/>
            <pc:sldMk cId="667118846" sldId="385"/>
            <ac:cxnSpMk id="146" creationId="{29BD5CA4-388E-E37D-D248-59050C853867}"/>
          </ac:cxnSpMkLst>
        </pc:cxnChg>
        <pc:cxnChg chg="add mod">
          <ac:chgData name="Camilo Andres Cruz Nieves" userId="805f5cee-8486-451c-9380-e40e0724fd60" providerId="ADAL" clId="{618F83E0-6F19-4B95-840C-D59976E10BA8}" dt="2023-11-20T01:12:33.541" v="3341" actId="1076"/>
          <ac:cxnSpMkLst>
            <pc:docMk/>
            <pc:sldMk cId="667118846" sldId="385"/>
            <ac:cxnSpMk id="147" creationId="{0A946EDE-7016-EDB8-5D5E-623467A040B8}"/>
          </ac:cxnSpMkLst>
        </pc:cxnChg>
        <pc:cxnChg chg="add mod">
          <ac:chgData name="Camilo Andres Cruz Nieves" userId="805f5cee-8486-451c-9380-e40e0724fd60" providerId="ADAL" clId="{618F83E0-6F19-4B95-840C-D59976E10BA8}" dt="2023-11-20T01:12:33.541" v="3341" actId="1076"/>
          <ac:cxnSpMkLst>
            <pc:docMk/>
            <pc:sldMk cId="667118846" sldId="385"/>
            <ac:cxnSpMk id="148" creationId="{538BE303-7681-FA60-33BA-D65A1BF76FF0}"/>
          </ac:cxnSpMkLst>
        </pc:cxnChg>
        <pc:cxnChg chg="add mod">
          <ac:chgData name="Camilo Andres Cruz Nieves" userId="805f5cee-8486-451c-9380-e40e0724fd60" providerId="ADAL" clId="{618F83E0-6F19-4B95-840C-D59976E10BA8}" dt="2023-11-20T01:12:33.541" v="3341" actId="1076"/>
          <ac:cxnSpMkLst>
            <pc:docMk/>
            <pc:sldMk cId="667118846" sldId="385"/>
            <ac:cxnSpMk id="149" creationId="{B75FE220-BA54-B76D-D55A-5F58835CC0B0}"/>
          </ac:cxnSpMkLst>
        </pc:cxnChg>
        <pc:cxnChg chg="add mod">
          <ac:chgData name="Camilo Andres Cruz Nieves" userId="805f5cee-8486-451c-9380-e40e0724fd60" providerId="ADAL" clId="{618F83E0-6F19-4B95-840C-D59976E10BA8}" dt="2023-11-20T01:12:33.541" v="3341" actId="1076"/>
          <ac:cxnSpMkLst>
            <pc:docMk/>
            <pc:sldMk cId="667118846" sldId="385"/>
            <ac:cxnSpMk id="150" creationId="{986F68B1-3BA9-41E0-EBF7-BAD25D0EE4CA}"/>
          </ac:cxnSpMkLst>
        </pc:cxnChg>
      </pc:sldChg>
      <pc:sldMasterChg chg="delSldLayout">
        <pc:chgData name="Camilo Andres Cruz Nieves" userId="805f5cee-8486-451c-9380-e40e0724fd60" providerId="ADAL" clId="{618F83E0-6F19-4B95-840C-D59976E10BA8}" dt="2023-11-20T01:11:06.457" v="3308" actId="47"/>
        <pc:sldMasterMkLst>
          <pc:docMk/>
          <pc:sldMasterMk cId="2376500650" sldId="2147483672"/>
        </pc:sldMasterMkLst>
        <pc:sldLayoutChg chg="del">
          <pc:chgData name="Camilo Andres Cruz Nieves" userId="805f5cee-8486-451c-9380-e40e0724fd60" providerId="ADAL" clId="{618F83E0-6F19-4B95-840C-D59976E10BA8}" dt="2023-11-19T21:38:15.877" v="131" actId="47"/>
          <pc:sldLayoutMkLst>
            <pc:docMk/>
            <pc:sldMasterMk cId="2376500650" sldId="2147483672"/>
            <pc:sldLayoutMk cId="1420712888" sldId="2147483686"/>
          </pc:sldLayoutMkLst>
        </pc:sldLayoutChg>
        <pc:sldLayoutChg chg="del">
          <pc:chgData name="Camilo Andres Cruz Nieves" userId="805f5cee-8486-451c-9380-e40e0724fd60" providerId="ADAL" clId="{618F83E0-6F19-4B95-840C-D59976E10BA8}" dt="2023-11-19T21:44:25.493" v="222" actId="47"/>
          <pc:sldLayoutMkLst>
            <pc:docMk/>
            <pc:sldMasterMk cId="2376500650" sldId="2147483672"/>
            <pc:sldLayoutMk cId="3767088962" sldId="2147483687"/>
          </pc:sldLayoutMkLst>
        </pc:sldLayoutChg>
        <pc:sldLayoutChg chg="del">
          <pc:chgData name="Camilo Andres Cruz Nieves" userId="805f5cee-8486-451c-9380-e40e0724fd60" providerId="ADAL" clId="{618F83E0-6F19-4B95-840C-D59976E10BA8}" dt="2023-11-20T01:11:06.457" v="3308" actId="47"/>
          <pc:sldLayoutMkLst>
            <pc:docMk/>
            <pc:sldMasterMk cId="2376500650" sldId="2147483672"/>
            <pc:sldLayoutMk cId="3768174442" sldId="2147483688"/>
          </pc:sldLayoutMkLst>
        </pc:sldLayoutChg>
      </pc:sldMasterChg>
    </pc:docChg>
  </pc:docChgLst>
  <pc:docChgLst>
    <pc:chgData name="Camilo Andres Cruz Nieves" userId="S::ccruz@flar.net::805f5cee-8486-451c-9380-e40e0724fd60" providerId="AD" clId="Web-{427F8C21-9146-4740-BFE0-7C89825378CC}"/>
    <pc:docChg chg="addSld modSld">
      <pc:chgData name="Camilo Andres Cruz Nieves" userId="S::ccruz@flar.net::805f5cee-8486-451c-9380-e40e0724fd60" providerId="AD" clId="Web-{427F8C21-9146-4740-BFE0-7C89825378CC}" dt="2023-11-18T16:39:24.663" v="1443" actId="20577"/>
      <pc:docMkLst>
        <pc:docMk/>
      </pc:docMkLst>
      <pc:sldChg chg="modSp">
        <pc:chgData name="Camilo Andres Cruz Nieves" userId="S::ccruz@flar.net::805f5cee-8486-451c-9380-e40e0724fd60" providerId="AD" clId="Web-{427F8C21-9146-4740-BFE0-7C89825378CC}" dt="2023-11-18T16:13:56.473" v="102" actId="20577"/>
        <pc:sldMkLst>
          <pc:docMk/>
          <pc:sldMk cId="2406273178" sldId="256"/>
        </pc:sldMkLst>
        <pc:spChg chg="mod">
          <ac:chgData name="Camilo Andres Cruz Nieves" userId="S::ccruz@flar.net::805f5cee-8486-451c-9380-e40e0724fd60" providerId="AD" clId="Web-{427F8C21-9146-4740-BFE0-7C89825378CC}" dt="2023-11-18T16:13:56.473" v="102" actId="20577"/>
          <ac:spMkLst>
            <pc:docMk/>
            <pc:sldMk cId="2406273178" sldId="256"/>
            <ac:spMk id="2" creationId="{00000000-0000-0000-0000-000000000000}"/>
          </ac:spMkLst>
        </pc:spChg>
      </pc:sldChg>
      <pc:sldChg chg="modSp new">
        <pc:chgData name="Camilo Andres Cruz Nieves" userId="S::ccruz@flar.net::805f5cee-8486-451c-9380-e40e0724fd60" providerId="AD" clId="Web-{427F8C21-9146-4740-BFE0-7C89825378CC}" dt="2023-11-18T16:21:59.208" v="480" actId="20577"/>
        <pc:sldMkLst>
          <pc:docMk/>
          <pc:sldMk cId="1018965931" sldId="257"/>
        </pc:sldMkLst>
        <pc:spChg chg="mod">
          <ac:chgData name="Camilo Andres Cruz Nieves" userId="S::ccruz@flar.net::805f5cee-8486-451c-9380-e40e0724fd60" providerId="AD" clId="Web-{427F8C21-9146-4740-BFE0-7C89825378CC}" dt="2023-11-18T16:14:53.991" v="127" actId="20577"/>
          <ac:spMkLst>
            <pc:docMk/>
            <pc:sldMk cId="1018965931" sldId="257"/>
            <ac:spMk id="2" creationId="{D63C4BF0-6D4C-ACEC-F3DD-99D66384D5BC}"/>
          </ac:spMkLst>
        </pc:spChg>
        <pc:spChg chg="mod">
          <ac:chgData name="Camilo Andres Cruz Nieves" userId="S::ccruz@flar.net::805f5cee-8486-451c-9380-e40e0724fd60" providerId="AD" clId="Web-{427F8C21-9146-4740-BFE0-7C89825378CC}" dt="2023-11-18T16:21:59.208" v="480" actId="20577"/>
          <ac:spMkLst>
            <pc:docMk/>
            <pc:sldMk cId="1018965931" sldId="257"/>
            <ac:spMk id="3" creationId="{2FFDF044-38C3-3385-0EED-481F55BA1FDD}"/>
          </ac:spMkLst>
        </pc:spChg>
      </pc:sldChg>
      <pc:sldChg chg="modSp new">
        <pc:chgData name="Camilo Andres Cruz Nieves" userId="S::ccruz@flar.net::805f5cee-8486-451c-9380-e40e0724fd60" providerId="AD" clId="Web-{427F8C21-9146-4740-BFE0-7C89825378CC}" dt="2023-11-18T16:31:06.460" v="895" actId="20577"/>
        <pc:sldMkLst>
          <pc:docMk/>
          <pc:sldMk cId="133452586" sldId="258"/>
        </pc:sldMkLst>
        <pc:spChg chg="mod">
          <ac:chgData name="Camilo Andres Cruz Nieves" userId="S::ccruz@flar.net::805f5cee-8486-451c-9380-e40e0724fd60" providerId="AD" clId="Web-{427F8C21-9146-4740-BFE0-7C89825378CC}" dt="2023-11-18T16:22:15.302" v="490" actId="20577"/>
          <ac:spMkLst>
            <pc:docMk/>
            <pc:sldMk cId="133452586" sldId="258"/>
            <ac:spMk id="2" creationId="{7C06CD71-DCF0-CB34-6555-760A9DDBA448}"/>
          </ac:spMkLst>
        </pc:spChg>
        <pc:spChg chg="mod">
          <ac:chgData name="Camilo Andres Cruz Nieves" userId="S::ccruz@flar.net::805f5cee-8486-451c-9380-e40e0724fd60" providerId="AD" clId="Web-{427F8C21-9146-4740-BFE0-7C89825378CC}" dt="2023-11-18T16:31:06.460" v="895" actId="20577"/>
          <ac:spMkLst>
            <pc:docMk/>
            <pc:sldMk cId="133452586" sldId="258"/>
            <ac:spMk id="3" creationId="{D711C857-8F3D-990D-BA41-BA2201E57947}"/>
          </ac:spMkLst>
        </pc:spChg>
      </pc:sldChg>
      <pc:sldChg chg="modSp new">
        <pc:chgData name="Camilo Andres Cruz Nieves" userId="S::ccruz@flar.net::805f5cee-8486-451c-9380-e40e0724fd60" providerId="AD" clId="Web-{427F8C21-9146-4740-BFE0-7C89825378CC}" dt="2023-11-18T16:34:36.435" v="1068" actId="20577"/>
        <pc:sldMkLst>
          <pc:docMk/>
          <pc:sldMk cId="2065141858" sldId="259"/>
        </pc:sldMkLst>
        <pc:spChg chg="mod">
          <ac:chgData name="Camilo Andres Cruz Nieves" userId="S::ccruz@flar.net::805f5cee-8486-451c-9380-e40e0724fd60" providerId="AD" clId="Web-{427F8C21-9146-4740-BFE0-7C89825378CC}" dt="2023-11-18T16:31:12.350" v="897" actId="20577"/>
          <ac:spMkLst>
            <pc:docMk/>
            <pc:sldMk cId="2065141858" sldId="259"/>
            <ac:spMk id="2" creationId="{5E2F34A5-D3BC-A0E8-3C7D-33E78E347E02}"/>
          </ac:spMkLst>
        </pc:spChg>
        <pc:spChg chg="mod">
          <ac:chgData name="Camilo Andres Cruz Nieves" userId="S::ccruz@flar.net::805f5cee-8486-451c-9380-e40e0724fd60" providerId="AD" clId="Web-{427F8C21-9146-4740-BFE0-7C89825378CC}" dt="2023-11-18T16:34:36.435" v="1068" actId="20577"/>
          <ac:spMkLst>
            <pc:docMk/>
            <pc:sldMk cId="2065141858" sldId="259"/>
            <ac:spMk id="3" creationId="{2022CBCD-3BDC-BDFF-9A5E-AE5855C0D18F}"/>
          </ac:spMkLst>
        </pc:spChg>
      </pc:sldChg>
      <pc:sldChg chg="modSp new">
        <pc:chgData name="Camilo Andres Cruz Nieves" userId="S::ccruz@flar.net::805f5cee-8486-451c-9380-e40e0724fd60" providerId="AD" clId="Web-{427F8C21-9146-4740-BFE0-7C89825378CC}" dt="2023-11-18T16:36:39.142" v="1200" actId="20577"/>
        <pc:sldMkLst>
          <pc:docMk/>
          <pc:sldMk cId="1136829823" sldId="260"/>
        </pc:sldMkLst>
        <pc:spChg chg="mod">
          <ac:chgData name="Camilo Andres Cruz Nieves" userId="S::ccruz@flar.net::805f5cee-8486-451c-9380-e40e0724fd60" providerId="AD" clId="Web-{427F8C21-9146-4740-BFE0-7C89825378CC}" dt="2023-11-18T16:34:48.186" v="1084" actId="20577"/>
          <ac:spMkLst>
            <pc:docMk/>
            <pc:sldMk cId="1136829823" sldId="260"/>
            <ac:spMk id="2" creationId="{505B3DA8-9F35-C38A-179E-CAB889240012}"/>
          </ac:spMkLst>
        </pc:spChg>
        <pc:spChg chg="mod">
          <ac:chgData name="Camilo Andres Cruz Nieves" userId="S::ccruz@flar.net::805f5cee-8486-451c-9380-e40e0724fd60" providerId="AD" clId="Web-{427F8C21-9146-4740-BFE0-7C89825378CC}" dt="2023-11-18T16:36:39.142" v="1200" actId="20577"/>
          <ac:spMkLst>
            <pc:docMk/>
            <pc:sldMk cId="1136829823" sldId="260"/>
            <ac:spMk id="3" creationId="{10599B2C-62DA-4BEC-F028-FFC7D0C31248}"/>
          </ac:spMkLst>
        </pc:spChg>
      </pc:sldChg>
      <pc:sldChg chg="modSp new">
        <pc:chgData name="Camilo Andres Cruz Nieves" userId="S::ccruz@flar.net::805f5cee-8486-451c-9380-e40e0724fd60" providerId="AD" clId="Web-{427F8C21-9146-4740-BFE0-7C89825378CC}" dt="2023-11-18T16:37:44.004" v="1318" actId="20577"/>
        <pc:sldMkLst>
          <pc:docMk/>
          <pc:sldMk cId="2085053026" sldId="261"/>
        </pc:sldMkLst>
        <pc:spChg chg="mod">
          <ac:chgData name="Camilo Andres Cruz Nieves" userId="S::ccruz@flar.net::805f5cee-8486-451c-9380-e40e0724fd60" providerId="AD" clId="Web-{427F8C21-9146-4740-BFE0-7C89825378CC}" dt="2023-11-18T16:36:51.814" v="1219" actId="20577"/>
          <ac:spMkLst>
            <pc:docMk/>
            <pc:sldMk cId="2085053026" sldId="261"/>
            <ac:spMk id="2" creationId="{AB3AB969-612B-513B-C3EC-B136CF08BE40}"/>
          </ac:spMkLst>
        </pc:spChg>
        <pc:spChg chg="mod">
          <ac:chgData name="Camilo Andres Cruz Nieves" userId="S::ccruz@flar.net::805f5cee-8486-451c-9380-e40e0724fd60" providerId="AD" clId="Web-{427F8C21-9146-4740-BFE0-7C89825378CC}" dt="2023-11-18T16:37:44.004" v="1318" actId="20577"/>
          <ac:spMkLst>
            <pc:docMk/>
            <pc:sldMk cId="2085053026" sldId="261"/>
            <ac:spMk id="3" creationId="{B1DBB84E-08BF-BB87-DB62-B2A2A173B70E}"/>
          </ac:spMkLst>
        </pc:spChg>
      </pc:sldChg>
      <pc:sldChg chg="modSp new">
        <pc:chgData name="Camilo Andres Cruz Nieves" userId="S::ccruz@flar.net::805f5cee-8486-451c-9380-e40e0724fd60" providerId="AD" clId="Web-{427F8C21-9146-4740-BFE0-7C89825378CC}" dt="2023-11-18T16:39:24.663" v="1443" actId="20577"/>
        <pc:sldMkLst>
          <pc:docMk/>
          <pc:sldMk cId="385272385" sldId="262"/>
        </pc:sldMkLst>
        <pc:spChg chg="mod">
          <ac:chgData name="Camilo Andres Cruz Nieves" userId="S::ccruz@flar.net::805f5cee-8486-451c-9380-e40e0724fd60" providerId="AD" clId="Web-{427F8C21-9146-4740-BFE0-7C89825378CC}" dt="2023-11-18T16:37:52.645" v="1330" actId="20577"/>
          <ac:spMkLst>
            <pc:docMk/>
            <pc:sldMk cId="385272385" sldId="262"/>
            <ac:spMk id="2" creationId="{AD47416D-A6EF-7733-7493-DD6E7E4ED82C}"/>
          </ac:spMkLst>
        </pc:spChg>
        <pc:spChg chg="mod">
          <ac:chgData name="Camilo Andres Cruz Nieves" userId="S::ccruz@flar.net::805f5cee-8486-451c-9380-e40e0724fd60" providerId="AD" clId="Web-{427F8C21-9146-4740-BFE0-7C89825378CC}" dt="2023-11-18T16:39:24.663" v="1443" actId="20577"/>
          <ac:spMkLst>
            <pc:docMk/>
            <pc:sldMk cId="385272385" sldId="262"/>
            <ac:spMk id="3" creationId="{40F773DB-F6D2-E30F-472B-FA1A556157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089B1-12BC-4DB3-B147-4FC1E5BA6F04}"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1C2EE-F58E-4DC0-9C79-890429FCB39A}" type="slidenum">
              <a:rPr lang="en-US" smtClean="0"/>
              <a:t>‹Nº›</a:t>
            </a:fld>
            <a:endParaRPr lang="en-US"/>
          </a:p>
        </p:txBody>
      </p:sp>
    </p:spTree>
    <p:extLst>
      <p:ext uri="{BB962C8B-B14F-4D97-AF65-F5344CB8AC3E}">
        <p14:creationId xmlns:p14="http://schemas.microsoft.com/office/powerpoint/2010/main" val="1096072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203810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2590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2567464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262670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484131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dirty="0"/>
          </a:p>
        </p:txBody>
      </p:sp>
    </p:spTree>
    <p:extLst>
      <p:ext uri="{BB962C8B-B14F-4D97-AF65-F5344CB8AC3E}">
        <p14:creationId xmlns:p14="http://schemas.microsoft.com/office/powerpoint/2010/main" val="2465731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137909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291171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2192913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609198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621230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384463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844632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3844632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384463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18238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2206421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107439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67054" y="758752"/>
            <a:ext cx="5491571" cy="287144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67055" y="4549553"/>
            <a:ext cx="5491570" cy="1606189"/>
          </a:xfrm>
        </p:spPr>
        <p:txBody>
          <a:bodyPr lIns="0" tIns="0" rIns="0" bIns="0">
            <a:norm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1850249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41475"/>
            <a:ext cx="10163506" cy="134845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64023" y="2185427"/>
            <a:ext cx="4827178" cy="584667"/>
          </a:xfrm>
          <a:prstGeom prst="rect">
            <a:avLst/>
          </a:prstGeom>
        </p:spPr>
        <p:txBody>
          <a:bodyPr lIns="0" tIns="0" rIns="0" bIns="0" anchor="ctr" anchorCtr="0">
            <a:no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hasCustomPrompt="1"/>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15" name="Straight Connector 14">
            <a:extLst>
              <a:ext uri="{FF2B5EF4-FFF2-40B4-BE49-F238E27FC236}">
                <a16:creationId xmlns:a16="http://schemas.microsoft.com/office/drawing/2014/main" id="{ED51C063-0222-064B-8A2E-485FE9EAC10D}"/>
              </a:ext>
              <a:ext uri="{C183D7F6-B498-43B3-948B-1728B52AA6E4}">
                <adec:decorative xmlns:adec="http://schemas.microsoft.com/office/drawing/2017/decorative" val="1"/>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hasCustomPrompt="1"/>
          </p:nvPr>
        </p:nvSpPr>
        <p:spPr>
          <a:xfrm>
            <a:off x="6362700" y="2185427"/>
            <a:ext cx="4764829" cy="584667"/>
          </a:xfrm>
          <a:prstGeom prst="rect">
            <a:avLst/>
          </a:prstGeom>
        </p:spPr>
        <p:txBody>
          <a:bodyPr lIns="0" tIns="0" rIns="0" bIns="0" anchor="ctr" anchorCtr="0">
            <a:no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hasCustomPrompt="1"/>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80FEE6CB-7A68-C30C-38DD-5D9B336CEAD4}"/>
              </a:ext>
            </a:extLst>
          </p:cNvPr>
          <p:cNvSpPr>
            <a:spLocks noGrp="1"/>
          </p:cNvSpPr>
          <p:nvPr>
            <p:ph type="dt" sz="half" idx="17"/>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3384027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19553"/>
            <a:ext cx="10259471" cy="1370373"/>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hasCustomPrompt="1"/>
          </p:nvPr>
        </p:nvSpPr>
        <p:spPr>
          <a:xfrm>
            <a:off x="952500"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hasCustomPrompt="1"/>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26" name="Straight Connector 25">
            <a:extLst>
              <a:ext uri="{FF2B5EF4-FFF2-40B4-BE49-F238E27FC236}">
                <a16:creationId xmlns:a16="http://schemas.microsoft.com/office/drawing/2014/main" id="{9F0C4CE5-5F02-B143-8FD1-1B235D270DAC}"/>
              </a:ext>
              <a:ext uri="{C183D7F6-B498-43B3-948B-1728B52AA6E4}">
                <adec:decorative xmlns:adec="http://schemas.microsoft.com/office/drawing/2017/decorative" val="1"/>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hasCustomPrompt="1"/>
          </p:nvPr>
        </p:nvSpPr>
        <p:spPr>
          <a:xfrm>
            <a:off x="4569372"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hasCustomPrompt="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cxnSp>
        <p:nvCxnSpPr>
          <p:cNvPr id="28" name="Straight Connector 27">
            <a:extLst>
              <a:ext uri="{FF2B5EF4-FFF2-40B4-BE49-F238E27FC236}">
                <a16:creationId xmlns:a16="http://schemas.microsoft.com/office/drawing/2014/main" id="{289A8C14-DB28-F34E-8098-168D4C75AF23}"/>
              </a:ext>
              <a:ext uri="{C183D7F6-B498-43B3-948B-1728B52AA6E4}">
                <adec:decorative xmlns:adec="http://schemas.microsoft.com/office/drawing/2017/decorative" val="1"/>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hasCustomPrompt="1"/>
          </p:nvPr>
        </p:nvSpPr>
        <p:spPr>
          <a:xfrm>
            <a:off x="8187017" y="2143615"/>
            <a:ext cx="3036477" cy="578687"/>
          </a:xfrm>
          <a:prstGeom prst="rect">
            <a:avLst/>
          </a:prstGeom>
        </p:spPr>
        <p:txBody>
          <a:bodyPr vert="horz" lIns="0" tIns="0" rIns="0" bIns="0" rtlCol="0" anchor="ctr" anchorCtr="0">
            <a:no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hasCustomPrompt="1"/>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dirty="0"/>
              <a:t>Click to add text</a:t>
            </a:r>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F1E69DAA-34F6-FC8E-3187-DACC516CCFB9}"/>
              </a:ext>
            </a:extLst>
          </p:cNvPr>
          <p:cNvSpPr>
            <a:spLocks noGrp="1"/>
          </p:cNvSpPr>
          <p:nvPr>
            <p:ph type="dt" sz="half" idx="17"/>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31948203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p15:clr>
            <a:srgbClr val="FBAE40"/>
          </p15:clr>
        </p15:guide>
        <p15:guide id="11" pos="2880">
          <p15:clr>
            <a:srgbClr val="FBAE40"/>
          </p15:clr>
        </p15:guide>
        <p15:guide id="12" orient="horz" pos="17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47A1EE0-4011-3749-B01C-FC489EEDF880}"/>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964023" y="160385"/>
            <a:ext cx="10274324" cy="132954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cxnSp>
        <p:nvCxnSpPr>
          <p:cNvPr id="33" name="Straight Connector 32">
            <a:extLst>
              <a:ext uri="{FF2B5EF4-FFF2-40B4-BE49-F238E27FC236}">
                <a16:creationId xmlns:a16="http://schemas.microsoft.com/office/drawing/2014/main" id="{51DEB652-BD6A-BD41-B85E-704D2C41A1C4}"/>
              </a:ext>
              <a:ext uri="{C183D7F6-B498-43B3-948B-1728B52AA6E4}">
                <adec:decorative xmlns:adec="http://schemas.microsoft.com/office/drawing/2017/decorative" val="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hasCustomPrompt="1"/>
          </p:nvPr>
        </p:nvSpPr>
        <p:spPr>
          <a:xfrm>
            <a:off x="952500" y="2303930"/>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hasCustomPrompt="1"/>
          </p:nvPr>
        </p:nvSpPr>
        <p:spPr>
          <a:xfrm>
            <a:off x="952500" y="2656903"/>
            <a:ext cx="4838700" cy="705363"/>
          </a:xfrm>
        </p:spPr>
        <p:txBody>
          <a:bodyPr>
            <a:normAutofit/>
          </a:bodyPr>
          <a:lstStyle>
            <a:lvl1pPr marL="0" indent="0">
              <a:buNone/>
              <a:defRPr sz="1600">
                <a:latin typeface="+mn-lt"/>
              </a:defRPr>
            </a:lvl1pPr>
          </a:lstStyle>
          <a:p>
            <a:pPr lvl="0"/>
            <a:r>
              <a:rPr lang="en-US" dirty="0"/>
              <a:t>Click to add text</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hasCustomPrompt="1"/>
          </p:nvPr>
        </p:nvSpPr>
        <p:spPr>
          <a:xfrm>
            <a:off x="953655" y="3488872"/>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hasCustomPrompt="1"/>
          </p:nvPr>
        </p:nvSpPr>
        <p:spPr>
          <a:xfrm>
            <a:off x="953655" y="3841846"/>
            <a:ext cx="4838700" cy="770076"/>
          </a:xfrm>
        </p:spPr>
        <p:txBody>
          <a:bodyPr>
            <a:normAutofit/>
          </a:bodyPr>
          <a:lstStyle>
            <a:lvl1pPr marL="0" indent="0">
              <a:buNone/>
              <a:defRPr sz="1600">
                <a:latin typeface="+mn-lt"/>
              </a:defRPr>
            </a:lvl1pPr>
          </a:lstStyle>
          <a:p>
            <a:pPr lvl="0"/>
            <a:r>
              <a:rPr lang="en-US" dirty="0"/>
              <a:t>Click to add text</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hasCustomPrompt="1"/>
          </p:nvPr>
        </p:nvSpPr>
        <p:spPr>
          <a:xfrm>
            <a:off x="952500" y="4664927"/>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hasCustomPrompt="1"/>
          </p:nvPr>
        </p:nvSpPr>
        <p:spPr>
          <a:xfrm>
            <a:off x="952500" y="5017901"/>
            <a:ext cx="4838700" cy="908340"/>
          </a:xfrm>
        </p:spPr>
        <p:txBody>
          <a:bodyPr>
            <a:normAutofit/>
          </a:bodyPr>
          <a:lstStyle>
            <a:lvl1pPr marL="0" indent="0">
              <a:buNone/>
              <a:defRPr sz="1600">
                <a:latin typeface="+mn-lt"/>
              </a:defRPr>
            </a:lvl1pPr>
          </a:lstStyle>
          <a:p>
            <a:pPr lvl="0"/>
            <a:r>
              <a:rPr lang="en-US" dirty="0"/>
              <a:t>Click to add text</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hasCustomPrompt="1"/>
          </p:nvPr>
        </p:nvSpPr>
        <p:spPr>
          <a:xfrm>
            <a:off x="6399647" y="2303930"/>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hasCustomPrompt="1"/>
          </p:nvPr>
        </p:nvSpPr>
        <p:spPr>
          <a:xfrm>
            <a:off x="6399647" y="2656903"/>
            <a:ext cx="4838700" cy="705363"/>
          </a:xfrm>
        </p:spPr>
        <p:txBody>
          <a:bodyPr>
            <a:normAutofit/>
          </a:bodyPr>
          <a:lstStyle>
            <a:lvl1pPr marL="0" indent="0">
              <a:buNone/>
              <a:defRPr sz="1600">
                <a:latin typeface="+mn-lt"/>
              </a:defRPr>
            </a:lvl1pPr>
          </a:lstStyle>
          <a:p>
            <a:pPr lvl="0"/>
            <a:r>
              <a:rPr lang="en-US" dirty="0"/>
              <a:t>Click to add text</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hasCustomPrompt="1"/>
          </p:nvPr>
        </p:nvSpPr>
        <p:spPr>
          <a:xfrm>
            <a:off x="6399647" y="3488872"/>
            <a:ext cx="4838700" cy="315915"/>
          </a:xfrm>
        </p:spPr>
        <p:txBody>
          <a:bodyPr anchor="ctr" anchorCtr="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dirty="0"/>
              <a:t>Click to add text</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hasCustomPrompt="1"/>
          </p:nvPr>
        </p:nvSpPr>
        <p:spPr>
          <a:xfrm>
            <a:off x="6399647" y="3841846"/>
            <a:ext cx="4838700" cy="908340"/>
          </a:xfrm>
        </p:spPr>
        <p:txBody>
          <a:bodyPr>
            <a:normAutofit/>
          </a:bodyPr>
          <a:lstStyle>
            <a:lvl1pPr marL="0" indent="0">
              <a:buNone/>
              <a:defRPr sz="1600">
                <a:latin typeface="+mn-lt"/>
              </a:defRPr>
            </a:lvl1pPr>
          </a:lstStyle>
          <a:p>
            <a:pPr lvl="0"/>
            <a:r>
              <a:rPr lang="en-US" dirty="0"/>
              <a:t>Click to add text</a:t>
            </a:r>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‹Nº›</a:t>
            </a:fld>
            <a:endParaRPr lang="en-US" dirty="0">
              <a:latin typeface="+mn-lt"/>
            </a:endParaRP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051AB775-D834-FE78-61E7-1D421831F035}"/>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156013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FEF81ED-50DF-3946-87D9-407C13C3CE9F}"/>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26" name="Title 1">
            <a:extLst>
              <a:ext uri="{FF2B5EF4-FFF2-40B4-BE49-F238E27FC236}">
                <a16:creationId xmlns:a16="http://schemas.microsoft.com/office/drawing/2014/main" id="{E29321F6-59C5-6E4C-A846-6AD00848A444}"/>
              </a:ext>
            </a:extLst>
          </p:cNvPr>
          <p:cNvSpPr>
            <a:spLocks noGrp="1"/>
          </p:cNvSpPr>
          <p:nvPr>
            <p:ph type="title" hasCustomPrompt="1"/>
          </p:nvPr>
        </p:nvSpPr>
        <p:spPr>
          <a:xfrm>
            <a:off x="6896100" y="398440"/>
            <a:ext cx="4903377" cy="2386081"/>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hasCustomPrompt="1"/>
          </p:nvPr>
        </p:nvSpPr>
        <p:spPr>
          <a:xfrm>
            <a:off x="6896100" y="3591098"/>
            <a:ext cx="4903377" cy="1506973"/>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hasCustomPrompt="1"/>
          </p:nvPr>
        </p:nvSpPr>
        <p:spPr>
          <a:xfrm>
            <a:off x="0" y="0"/>
            <a:ext cx="6096000" cy="6858000"/>
          </a:xfrm>
        </p:spPr>
        <p:txBody>
          <a:bodyPr tIns="365760"/>
          <a:lstStyle>
            <a:lvl1pPr marL="0" indent="0" algn="ctr">
              <a:buNone/>
              <a:defRPr/>
            </a:lvl1pPr>
          </a:lstStyle>
          <a:p>
            <a:r>
              <a:rPr lang="en-US" dirty="0"/>
              <a:t>Click to add picture</a:t>
            </a:r>
          </a:p>
        </p:txBody>
      </p:sp>
      <p:cxnSp>
        <p:nvCxnSpPr>
          <p:cNvPr id="27" name="Straight Connector 26">
            <a:extLst>
              <a:ext uri="{FF2B5EF4-FFF2-40B4-BE49-F238E27FC236}">
                <a16:creationId xmlns:a16="http://schemas.microsoft.com/office/drawing/2014/main" id="{AB5C3BF3-A164-DD48-BD02-4587489DA105}"/>
              </a:ext>
              <a:ext uri="{C183D7F6-B498-43B3-948B-1728B52AA6E4}">
                <adec:decorative xmlns:adec="http://schemas.microsoft.com/office/drawing/2017/decorative" val="1"/>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hasCustomPrompt="1"/>
          </p:nvPr>
        </p:nvSpPr>
        <p:spPr>
          <a:xfrm>
            <a:off x="6896100" y="5155853"/>
            <a:ext cx="4914900" cy="806659"/>
          </a:xfrm>
        </p:spPr>
        <p:txBody>
          <a:bodyPr lIns="0" tIns="0" rIns="0" bIns="0" anchor="ctr" anchorCtr="0">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4050854957"/>
      </p:ext>
    </p:extLst>
  </p:cSld>
  <p:clrMapOvr>
    <a:masterClrMapping/>
  </p:clrMapOvr>
  <p:extLst>
    <p:ext uri="{DCECCB84-F9BA-43D5-87BE-67443E8EF086}">
      <p15:sldGuideLst xmlns:p15="http://schemas.microsoft.com/office/powerpoint/2012/main">
        <p15:guide id="1"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964023" y="142455"/>
            <a:ext cx="7532276" cy="1347471"/>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cxnSp>
        <p:nvCxnSpPr>
          <p:cNvPr id="13" name="Straight Connector 12">
            <a:extLst>
              <a:ext uri="{FF2B5EF4-FFF2-40B4-BE49-F238E27FC236}">
                <a16:creationId xmlns:a16="http://schemas.microsoft.com/office/drawing/2014/main" id="{CF0FD074-81E2-0D4E-8446-C5B415B238A0}"/>
              </a:ext>
              <a:ext uri="{C183D7F6-B498-43B3-948B-1728B52AA6E4}">
                <adec:decorative xmlns:adec="http://schemas.microsoft.com/office/drawing/2017/decorative" val="1"/>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hasCustomPrompt="1"/>
          </p:nvPr>
        </p:nvSpPr>
        <p:spPr>
          <a:xfrm>
            <a:off x="952500" y="2046306"/>
            <a:ext cx="2133600" cy="53709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hasCustomPrompt="1"/>
          </p:nvPr>
        </p:nvSpPr>
        <p:spPr>
          <a:xfrm>
            <a:off x="952500" y="2639004"/>
            <a:ext cx="2133600"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16" name="Straight Connector 15">
            <a:extLst>
              <a:ext uri="{FF2B5EF4-FFF2-40B4-BE49-F238E27FC236}">
                <a16:creationId xmlns:a16="http://schemas.microsoft.com/office/drawing/2014/main" id="{A3DDE02E-BC75-2645-8725-CA2CFD327A3C}"/>
              </a:ext>
              <a:ext uri="{C183D7F6-B498-43B3-948B-1728B52AA6E4}">
                <adec:decorative xmlns:adec="http://schemas.microsoft.com/office/drawing/2017/decorative" val="1"/>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hasCustomPrompt="1"/>
          </p:nvPr>
        </p:nvSpPr>
        <p:spPr>
          <a:xfrm>
            <a:off x="3663042" y="2046306"/>
            <a:ext cx="2128157" cy="53709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hasCustomPrompt="1"/>
          </p:nvPr>
        </p:nvSpPr>
        <p:spPr>
          <a:xfrm>
            <a:off x="3663042" y="2639004"/>
            <a:ext cx="2128157"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0" name="Straight Connector 19">
            <a:extLst>
              <a:ext uri="{FF2B5EF4-FFF2-40B4-BE49-F238E27FC236}">
                <a16:creationId xmlns:a16="http://schemas.microsoft.com/office/drawing/2014/main" id="{E01EE6FD-FABB-AD48-92DA-19805B502918}"/>
              </a:ext>
              <a:ext uri="{C183D7F6-B498-43B3-948B-1728B52AA6E4}">
                <adec:decorative xmlns:adec="http://schemas.microsoft.com/office/drawing/2017/decorative" val="1"/>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hasCustomPrompt="1"/>
          </p:nvPr>
        </p:nvSpPr>
        <p:spPr>
          <a:xfrm>
            <a:off x="952500" y="4359309"/>
            <a:ext cx="2133600"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hasCustomPrompt="1"/>
          </p:nvPr>
        </p:nvSpPr>
        <p:spPr>
          <a:xfrm>
            <a:off x="952500" y="4925112"/>
            <a:ext cx="2133600"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3" name="Straight Connector 22">
            <a:extLst>
              <a:ext uri="{FF2B5EF4-FFF2-40B4-BE49-F238E27FC236}">
                <a16:creationId xmlns:a16="http://schemas.microsoft.com/office/drawing/2014/main" id="{93BB36CC-7349-334D-A028-58D01025E726}"/>
              </a:ext>
              <a:ext uri="{C183D7F6-B498-43B3-948B-1728B52AA6E4}">
                <adec:decorative xmlns:adec="http://schemas.microsoft.com/office/drawing/2017/decorative" val="1"/>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hasCustomPrompt="1"/>
          </p:nvPr>
        </p:nvSpPr>
        <p:spPr>
          <a:xfrm>
            <a:off x="3663042" y="4359309"/>
            <a:ext cx="2128157"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hasCustomPrompt="1"/>
          </p:nvPr>
        </p:nvSpPr>
        <p:spPr>
          <a:xfrm>
            <a:off x="3663042" y="4925112"/>
            <a:ext cx="2128157"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26" name="Straight Connector 25">
            <a:extLst>
              <a:ext uri="{FF2B5EF4-FFF2-40B4-BE49-F238E27FC236}">
                <a16:creationId xmlns:a16="http://schemas.microsoft.com/office/drawing/2014/main" id="{C402C0D4-D9C4-F547-B996-38177302A3DC}"/>
              </a:ext>
              <a:ext uri="{C183D7F6-B498-43B3-948B-1728B52AA6E4}">
                <adec:decorative xmlns:adec="http://schemas.microsoft.com/office/drawing/2017/decorative" val="1"/>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hasCustomPrompt="1"/>
          </p:nvPr>
        </p:nvSpPr>
        <p:spPr>
          <a:xfrm>
            <a:off x="6367054" y="4359309"/>
            <a:ext cx="2129245" cy="492558"/>
          </a:xfrm>
        </p:spPr>
        <p:txBody>
          <a:bodyPr lIns="0" tIns="0" rIns="0" bIns="0" anchor="ctr" anchorCtr="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hasCustomPrompt="1"/>
          </p:nvPr>
        </p:nvSpPr>
        <p:spPr>
          <a:xfrm>
            <a:off x="6367054" y="4925112"/>
            <a:ext cx="2129245" cy="789996"/>
          </a:xfrm>
        </p:spPr>
        <p:txBody>
          <a:bodyPr lIns="0" tIns="0" rIns="0" bIns="0">
            <a:norm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‹Nº›</a:t>
            </a:fld>
            <a:endParaRPr lang="en-US" dirty="0">
              <a:latin typeface="+mn-lt"/>
            </a:endParaRP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B42F3846-3FA1-A704-DD1C-4F4EDD8FEBC2}"/>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181090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Title 1">
            <a:extLst>
              <a:ext uri="{FF2B5EF4-FFF2-40B4-BE49-F238E27FC236}">
                <a16:creationId xmlns:a16="http://schemas.microsoft.com/office/drawing/2014/main" id="{A5C37098-CEB2-1E45-989B-3DD92F3B1A30}"/>
              </a:ext>
            </a:extLst>
          </p:cNvPr>
          <p:cNvSpPr>
            <a:spLocks noGrp="1"/>
          </p:cNvSpPr>
          <p:nvPr>
            <p:ph type="title" hasCustomPrompt="1"/>
          </p:nvPr>
        </p:nvSpPr>
        <p:spPr>
          <a:xfrm>
            <a:off x="964023" y="82713"/>
            <a:ext cx="4572001" cy="2286000"/>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hasCustomPrompt="1"/>
          </p:nvPr>
        </p:nvSpPr>
        <p:spPr>
          <a:xfrm>
            <a:off x="952499" y="2810201"/>
            <a:ext cx="4572001" cy="2560320"/>
          </a:xfrm>
        </p:spPr>
        <p:txBody>
          <a:bodyPr lIns="0" tIns="0" rIns="0" bIns="0">
            <a:norm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dirty="0"/>
              <a:t>Annual Review</a:t>
            </a:r>
            <a:endParaRPr lang="en-US" b="0" dirty="0"/>
          </a:p>
        </p:txBody>
      </p:sp>
      <p:sp>
        <p:nvSpPr>
          <p:cNvPr id="6" name="Date Placeholder 3">
            <a:extLst>
              <a:ext uri="{FF2B5EF4-FFF2-40B4-BE49-F238E27FC236}">
                <a16:creationId xmlns:a16="http://schemas.microsoft.com/office/drawing/2014/main" id="{10A569B5-C0E0-B13D-812D-D5FA977913CF}"/>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hasCustomPrompt="1"/>
          </p:nvPr>
        </p:nvSpPr>
        <p:spPr>
          <a:xfrm>
            <a:off x="6096000" y="0"/>
            <a:ext cx="6096000" cy="6880543"/>
          </a:xfrm>
        </p:spPr>
        <p:txBody>
          <a:bodyPr tIns="182880"/>
          <a:lstStyle>
            <a:lvl1pPr marL="0" indent="0" algn="ctr">
              <a:buNone/>
              <a:defRPr/>
            </a:lvl1pPr>
          </a:lstStyle>
          <a:p>
            <a:r>
              <a:rPr lang="en-US" dirty="0"/>
              <a:t>Click to add picture</a:t>
            </a:r>
          </a:p>
        </p:txBody>
      </p:sp>
    </p:spTree>
    <p:extLst>
      <p:ext uri="{BB962C8B-B14F-4D97-AF65-F5344CB8AC3E}">
        <p14:creationId xmlns:p14="http://schemas.microsoft.com/office/powerpoint/2010/main" val="4282148494"/>
      </p:ext>
    </p:extLst>
  </p:cSld>
  <p:clrMapOvr>
    <a:masterClrMapping/>
  </p:clrMapOvr>
  <p:extLst>
    <p:ext uri="{DCECCB84-F9BA-43D5-87BE-67443E8EF086}">
      <p15:sldGuideLst xmlns:p15="http://schemas.microsoft.com/office/powerpoint/2012/main">
        <p15:guide id="1" pos="600">
          <p15:clr>
            <a:srgbClr val="FBAE40"/>
          </p15:clr>
        </p15:guide>
        <p15:guide id="6" pos="3480">
          <p15:clr>
            <a:srgbClr val="FBAE40"/>
          </p15:clr>
        </p15:guide>
        <p15:guide id="7" orient="horz" pos="1440">
          <p15:clr>
            <a:srgbClr val="FBAE40"/>
          </p15:clr>
        </p15:guide>
        <p15:guide id="9" orient="horz" pos="1224">
          <p15:clr>
            <a:srgbClr val="FBAE40"/>
          </p15:clr>
        </p15:guide>
        <p15:guide id="10"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29D7C82-45D3-B736-77A1-FE479F1AD081}"/>
              </a:ext>
            </a:extLst>
          </p:cNvPr>
          <p:cNvSpPr>
            <a:spLocks noGrp="1"/>
          </p:cNvSpPr>
          <p:nvPr>
            <p:ph type="pic" sz="quarter" idx="13" hasCustomPrompt="1"/>
          </p:nvPr>
        </p:nvSpPr>
        <p:spPr>
          <a:xfrm>
            <a:off x="0" y="0"/>
            <a:ext cx="12191998" cy="6858000"/>
          </a:xfrm>
          <a:custGeom>
            <a:avLst/>
            <a:gdLst>
              <a:gd name="connsiteX0" fmla="*/ 7154721 w 12191998"/>
              <a:gd name="connsiteY0" fmla="*/ 3951843 h 6858000"/>
              <a:gd name="connsiteX1" fmla="*/ 7154721 w 12191998"/>
              <a:gd name="connsiteY1" fmla="*/ 4052427 h 6858000"/>
              <a:gd name="connsiteX2" fmla="*/ 9288321 w 12191998"/>
              <a:gd name="connsiteY2" fmla="*/ 4052427 h 6858000"/>
              <a:gd name="connsiteX3" fmla="*/ 9288321 w 12191998"/>
              <a:gd name="connsiteY3" fmla="*/ 3951843 h 6858000"/>
              <a:gd name="connsiteX4" fmla="*/ 0 w 12191998"/>
              <a:gd name="connsiteY4" fmla="*/ 0 h 6858000"/>
              <a:gd name="connsiteX5" fmla="*/ 12191998 w 12191998"/>
              <a:gd name="connsiteY5" fmla="*/ 0 h 6858000"/>
              <a:gd name="connsiteX6" fmla="*/ 12191998 w 12191998"/>
              <a:gd name="connsiteY6" fmla="*/ 6858000 h 6858000"/>
              <a:gd name="connsiteX7" fmla="*/ 0 w 1219199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8" h="6858000">
                <a:moveTo>
                  <a:pt x="7154721" y="3951843"/>
                </a:moveTo>
                <a:lnTo>
                  <a:pt x="7154721" y="4052427"/>
                </a:lnTo>
                <a:lnTo>
                  <a:pt x="9288321" y="4052427"/>
                </a:lnTo>
                <a:lnTo>
                  <a:pt x="9288321" y="3951843"/>
                </a:lnTo>
                <a:close/>
                <a:moveTo>
                  <a:pt x="0" y="0"/>
                </a:moveTo>
                <a:lnTo>
                  <a:pt x="12191998" y="0"/>
                </a:lnTo>
                <a:lnTo>
                  <a:pt x="12191998" y="6858000"/>
                </a:lnTo>
                <a:lnTo>
                  <a:pt x="0" y="6858000"/>
                </a:lnTo>
                <a:close/>
              </a:path>
            </a:pathLst>
          </a:custGeom>
          <a:solidFill>
            <a:schemeClr val="accent3">
              <a:lumMod val="75000"/>
            </a:schemeClr>
          </a:solidFill>
        </p:spPr>
        <p:txBody>
          <a:bodyPr wrap="square" tIns="274320">
            <a:noAutofit/>
          </a:bodyPr>
          <a:lstStyle>
            <a:lvl1pPr marL="0" indent="0" algn="ctr">
              <a:buNone/>
              <a:defRPr>
                <a:solidFill>
                  <a:schemeClr val="tx1"/>
                </a:solidFill>
              </a:defRPr>
            </a:lvl1pPr>
          </a:lstStyle>
          <a:p>
            <a:r>
              <a:rPr lang="en-US" dirty="0"/>
              <a:t>Click to add picture</a:t>
            </a:r>
          </a:p>
        </p:txBody>
      </p:sp>
      <p:grpSp>
        <p:nvGrpSpPr>
          <p:cNvPr id="22" name="Group 21">
            <a:extLst>
              <a:ext uri="{FF2B5EF4-FFF2-40B4-BE49-F238E27FC236}">
                <a16:creationId xmlns:a16="http://schemas.microsoft.com/office/drawing/2014/main" id="{F4CB38BE-0FF2-694C-AA3C-D73DBF7C332C}"/>
              </a:ext>
              <a:ext uri="{C183D7F6-B498-43B3-948B-1728B52AA6E4}">
                <adec:decorative xmlns:adec="http://schemas.microsoft.com/office/drawing/2017/decorative" val="1"/>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7193943" y="2092817"/>
            <a:ext cx="4941477" cy="1563483"/>
          </a:xfrm>
          <a:prstGeom prst="rect">
            <a:avLst/>
          </a:prstGeom>
        </p:spPr>
        <p:txBody>
          <a:bodyPr lIns="0" tIns="0" rIns="0" bIns="0" anchor="b" anchorCtr="0">
            <a:noAutofit/>
          </a:bodyPr>
          <a:lstStyle>
            <a:lvl1pPr>
              <a:defRPr sz="4100" b="1" i="0" baseline="0">
                <a:solidFill>
                  <a:schemeClr val="tx1"/>
                </a:solidFill>
                <a:latin typeface="+mj-lt"/>
              </a:defRPr>
            </a:lvl1pPr>
          </a:lstStyle>
          <a:p>
            <a:r>
              <a:rPr lang="en-US" dirty="0"/>
              <a:t>Click to add title </a:t>
            </a:r>
          </a:p>
        </p:txBody>
      </p:sp>
      <p:sp>
        <p:nvSpPr>
          <p:cNvPr id="5" name="Rectangle 4">
            <a:extLst>
              <a:ext uri="{FF2B5EF4-FFF2-40B4-BE49-F238E27FC236}">
                <a16:creationId xmlns:a16="http://schemas.microsoft.com/office/drawing/2014/main" id="{E81ED476-3924-7E52-1A9D-0E0424695B24}"/>
              </a:ext>
            </a:extLst>
          </p:cNvPr>
          <p:cNvSpPr/>
          <p:nvPr userDrawn="1"/>
        </p:nvSpPr>
        <p:spPr>
          <a:xfrm>
            <a:off x="7154721"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791147"/>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201169"/>
            <a:ext cx="10352810" cy="1288758"/>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hasCustomPrompt="1"/>
          </p:nvPr>
        </p:nvSpPr>
        <p:spPr>
          <a:xfrm>
            <a:off x="952500" y="1939108"/>
            <a:ext cx="10352810" cy="4110702"/>
          </a:xfrm>
        </p:spPr>
        <p:txBody>
          <a:bodyPr/>
          <a:lstStyle>
            <a:lvl1pPr>
              <a:defRPr>
                <a:solidFill>
                  <a:schemeClr val="bg1"/>
                </a:solidFill>
              </a:defRPr>
            </a:lvl1pPr>
          </a:lstStyle>
          <a:p>
            <a:r>
              <a:rPr lang="en-US" dirty="0"/>
              <a:t>Click to add chart</a:t>
            </a:r>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7F404C10-744B-3A30-6A97-DEF88914AF8B}"/>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102489566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964023" y="210313"/>
            <a:ext cx="10287000" cy="1279614"/>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hasCustomPrompt="1"/>
          </p:nvPr>
        </p:nvSpPr>
        <p:spPr>
          <a:xfrm>
            <a:off x="952500" y="2209800"/>
            <a:ext cx="10287000" cy="2593109"/>
          </a:xfrm>
        </p:spPr>
        <p:txBody>
          <a:bodyPr/>
          <a:lstStyle>
            <a:lvl1pPr>
              <a:defRPr/>
            </a:lvl1pPr>
          </a:lstStyle>
          <a:p>
            <a:r>
              <a:rPr lang="en-US" dirty="0"/>
              <a:t>Click to add table</a:t>
            </a:r>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07A8E389-98BB-3534-2651-FEF1E37EBC6E}"/>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1526908986"/>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ACB4ADD-D9F4-984E-B29D-A2CF6D19E810}"/>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9" name="Title 1">
            <a:extLst>
              <a:ext uri="{FF2B5EF4-FFF2-40B4-BE49-F238E27FC236}">
                <a16:creationId xmlns:a16="http://schemas.microsoft.com/office/drawing/2014/main" id="{A5C37098-CEB2-1E45-989B-3DD92F3B1A30}"/>
              </a:ext>
            </a:extLst>
          </p:cNvPr>
          <p:cNvSpPr>
            <a:spLocks noGrp="1"/>
          </p:cNvSpPr>
          <p:nvPr>
            <p:ph type="title" hasCustomPrompt="1"/>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pPr lvl="0"/>
            <a:r>
              <a:rPr lang="en-US" dirty="0"/>
              <a:t>Click to add text</a:t>
            </a:r>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00165"/>
          </a:xfrm>
          <a:prstGeom prst="rect">
            <a:avLst/>
          </a:prstGeom>
          <a:noFill/>
        </p:spPr>
        <p:txBody>
          <a:bodyPr wrap="square" tIns="457200" bIns="0" rtlCol="0" anchor="b" anchorCtr="0">
            <a:noAutofit/>
          </a:bodyPr>
          <a:lstStyle/>
          <a:p>
            <a:r>
              <a:rPr lang="en-US" sz="20000" b="1" dirty="0">
                <a:solidFill>
                  <a:schemeClr val="bg1"/>
                </a:solidFill>
              </a:rPr>
              <a:t>“</a:t>
            </a:r>
          </a:p>
        </p:txBody>
      </p:sp>
    </p:spTree>
    <p:extLst>
      <p:ext uri="{BB962C8B-B14F-4D97-AF65-F5344CB8AC3E}">
        <p14:creationId xmlns:p14="http://schemas.microsoft.com/office/powerpoint/2010/main" val="21187736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3" name="Group 22">
            <a:extLst>
              <a:ext uri="{FF2B5EF4-FFF2-40B4-BE49-F238E27FC236}">
                <a16:creationId xmlns:a16="http://schemas.microsoft.com/office/drawing/2014/main" id="{EFD0B2D5-B3C2-D847-A220-86CB6A37E418}"/>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1" name="Title 1">
            <a:extLst>
              <a:ext uri="{FF2B5EF4-FFF2-40B4-BE49-F238E27FC236}">
                <a16:creationId xmlns:a16="http://schemas.microsoft.com/office/drawing/2014/main" id="{E2F20AFE-B282-5146-B0D6-F2FC1B6D303E}"/>
              </a:ext>
            </a:extLst>
          </p:cNvPr>
          <p:cNvSpPr>
            <a:spLocks noGrp="1"/>
          </p:cNvSpPr>
          <p:nvPr>
            <p:ph type="title" hasCustomPrompt="1"/>
          </p:nvPr>
        </p:nvSpPr>
        <p:spPr>
          <a:xfrm>
            <a:off x="964022" y="151023"/>
            <a:ext cx="10275477" cy="1338903"/>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62" name="Straight Connector 61">
            <a:extLst>
              <a:ext uri="{FF2B5EF4-FFF2-40B4-BE49-F238E27FC236}">
                <a16:creationId xmlns:a16="http://schemas.microsoft.com/office/drawing/2014/main" id="{F777D2F0-DE3F-8343-B97A-E7FA440532FD}"/>
              </a:ext>
              <a:ext uri="{C183D7F6-B498-43B3-948B-1728B52AA6E4}">
                <adec:decorative xmlns:adec="http://schemas.microsoft.com/office/drawing/2017/decorative" val="1"/>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hasCustomPrompt="1"/>
          </p:nvPr>
        </p:nvSpPr>
        <p:spPr>
          <a:xfrm>
            <a:off x="954268"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hasCustomPrompt="1"/>
          </p:nvPr>
        </p:nvSpPr>
        <p:spPr>
          <a:xfrm>
            <a:off x="952500" y="4823250"/>
            <a:ext cx="2133600"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hasCustomPrompt="1"/>
          </p:nvPr>
        </p:nvSpPr>
        <p:spPr>
          <a:xfrm>
            <a:off x="952500" y="5339379"/>
            <a:ext cx="2133600"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hasCustomPrompt="1"/>
          </p:nvPr>
        </p:nvSpPr>
        <p:spPr>
          <a:xfrm>
            <a:off x="3658280"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hasCustomPrompt="1"/>
          </p:nvPr>
        </p:nvSpPr>
        <p:spPr>
          <a:xfrm>
            <a:off x="3663042" y="4823250"/>
            <a:ext cx="2128157"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hasCustomPrompt="1"/>
          </p:nvPr>
        </p:nvSpPr>
        <p:spPr>
          <a:xfrm>
            <a:off x="3663042" y="5339379"/>
            <a:ext cx="2128157"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hasCustomPrompt="1"/>
          </p:nvPr>
        </p:nvSpPr>
        <p:spPr>
          <a:xfrm>
            <a:off x="6362292"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hasCustomPrompt="1"/>
          </p:nvPr>
        </p:nvSpPr>
        <p:spPr>
          <a:xfrm>
            <a:off x="6367054" y="4823250"/>
            <a:ext cx="2129245"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hasCustomPrompt="1"/>
          </p:nvPr>
        </p:nvSpPr>
        <p:spPr>
          <a:xfrm>
            <a:off x="6367054" y="5339379"/>
            <a:ext cx="2129245"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hasCustomPrompt="1"/>
          </p:nvPr>
        </p:nvSpPr>
        <p:spPr>
          <a:xfrm>
            <a:off x="9112023" y="2572883"/>
            <a:ext cx="2118245" cy="2037217"/>
          </a:xfrm>
          <a:prstGeom prst="rect">
            <a:avLst/>
          </a:prstGeom>
        </p:spPr>
        <p:txBody>
          <a:bodyPr>
            <a:normAutofit/>
          </a:bodyPr>
          <a:lstStyle>
            <a:lvl1pPr marL="0" indent="0" algn="ctr">
              <a:buNone/>
              <a:defRPr sz="1600"/>
            </a:lvl1pPr>
          </a:lstStyle>
          <a:p>
            <a:r>
              <a:rPr lang="en-US" dirty="0"/>
              <a:t>Click to add picture</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hasCustomPrompt="1"/>
          </p:nvPr>
        </p:nvSpPr>
        <p:spPr>
          <a:xfrm>
            <a:off x="9110254" y="4823250"/>
            <a:ext cx="2129245" cy="456961"/>
          </a:xfrm>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hasCustomPrompt="1"/>
          </p:nvPr>
        </p:nvSpPr>
        <p:spPr>
          <a:xfrm>
            <a:off x="9110254" y="5339379"/>
            <a:ext cx="2129245" cy="765586"/>
          </a:xfrm>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5BEE3F78-D640-47E6-F461-2CF028EAD0E3}"/>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31423944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46EEE005-F78A-9D4F-B159-964376C387DD}"/>
              </a:ext>
            </a:extLst>
          </p:cNvPr>
          <p:cNvSpPr>
            <a:spLocks noGrp="1"/>
          </p:cNvSpPr>
          <p:nvPr>
            <p:ph type="title" hasCustomPrompt="1"/>
          </p:nvPr>
        </p:nvSpPr>
        <p:spPr>
          <a:xfrm>
            <a:off x="964023" y="205247"/>
            <a:ext cx="10169152" cy="1284679"/>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21" name="Straight Connector 20">
            <a:extLst>
              <a:ext uri="{FF2B5EF4-FFF2-40B4-BE49-F238E27FC236}">
                <a16:creationId xmlns:a16="http://schemas.microsoft.com/office/drawing/2014/main" id="{040046AF-E5BF-854D-9986-7C3019770FE7}"/>
              </a:ext>
              <a:ext uri="{C183D7F6-B498-43B3-948B-1728B52AA6E4}">
                <adec:decorative xmlns:adec="http://schemas.microsoft.com/office/drawing/2017/decorative" val="1"/>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 uri="{C183D7F6-B498-43B3-948B-1728B52AA6E4}">
                <adec:decorative xmlns:adec="http://schemas.microsoft.com/office/drawing/2017/decorative" val="1"/>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 uri="{C183D7F6-B498-43B3-948B-1728B52AA6E4}">
                <adec:decorative xmlns:adec="http://schemas.microsoft.com/office/drawing/2017/decorative" val="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 uri="{C183D7F6-B498-43B3-948B-1728B52AA6E4}">
                <adec:decorative xmlns:adec="http://schemas.microsoft.com/office/drawing/2017/decorative" val="1"/>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hasCustomPrompt="1"/>
          </p:nvPr>
        </p:nvSpPr>
        <p:spPr>
          <a:xfrm>
            <a:off x="1296955" y="2340167"/>
            <a:ext cx="2133600" cy="546841"/>
          </a:xfrm>
          <a:ln>
            <a:noFill/>
          </a:ln>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hasCustomPrompt="1"/>
          </p:nvPr>
        </p:nvSpPr>
        <p:spPr>
          <a:xfrm>
            <a:off x="1296955" y="2934856"/>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hasCustomPrompt="1"/>
          </p:nvPr>
        </p:nvSpPr>
        <p:spPr>
          <a:xfrm>
            <a:off x="3897799" y="4473389"/>
            <a:ext cx="2133600" cy="546841"/>
          </a:xfrm>
          <a:ln>
            <a:noFill/>
          </a:ln>
        </p:spPr>
        <p:txBody>
          <a:bodyPr vert="horz" lIns="0" tIns="0" rIns="0" bIns="0" rtlCol="0" anchor="ctr" anchorCtr="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hasCustomPrompt="1"/>
          </p:nvPr>
        </p:nvSpPr>
        <p:spPr>
          <a:xfrm>
            <a:off x="3897799" y="5060433"/>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hasCustomPrompt="1"/>
          </p:nvPr>
        </p:nvSpPr>
        <p:spPr>
          <a:xfrm>
            <a:off x="6438143" y="2340167"/>
            <a:ext cx="2133600" cy="546841"/>
          </a:xfrm>
          <a:ln>
            <a:noFill/>
          </a:ln>
        </p:spPr>
        <p:txBody>
          <a:bodyPr lIns="0" tIns="0" rIns="0" bIns="0" anchor="ctr" anchorCtr="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hasCustomPrompt="1"/>
          </p:nvPr>
        </p:nvSpPr>
        <p:spPr>
          <a:xfrm>
            <a:off x="6438143" y="2934856"/>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hasCustomPrompt="1"/>
          </p:nvPr>
        </p:nvSpPr>
        <p:spPr>
          <a:xfrm>
            <a:off x="9001711" y="4473389"/>
            <a:ext cx="2133600" cy="546841"/>
          </a:xfrm>
          <a:ln>
            <a:noFill/>
          </a:ln>
        </p:spPr>
        <p:txBody>
          <a:bodyPr vert="horz" lIns="0" tIns="0" rIns="0" bIns="0" rtlCol="0" anchor="ctr" anchorCtr="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lvl="0"/>
            <a:r>
              <a:rPr lang="en-US" dirty="0"/>
              <a:t>Click to add text</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hasCustomPrompt="1"/>
          </p:nvPr>
        </p:nvSpPr>
        <p:spPr>
          <a:xfrm>
            <a:off x="9001711" y="5060433"/>
            <a:ext cx="2133600" cy="646184"/>
          </a:xfrm>
          <a:ln>
            <a:noFill/>
          </a:ln>
        </p:spPr>
        <p:txBody>
          <a:bodyPr lIns="0" tIns="0" rIns="0" bIns="0">
            <a:norm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8" name="Straight Connector 7">
            <a:extLst>
              <a:ext uri="{FF2B5EF4-FFF2-40B4-BE49-F238E27FC236}">
                <a16:creationId xmlns:a16="http://schemas.microsoft.com/office/drawing/2014/main" id="{4CE2724A-BCA1-604F-9D18-BF05746408C2}"/>
              </a:ext>
              <a:ext uri="{C183D7F6-B498-43B3-948B-1728B52AA6E4}">
                <adec:decorative xmlns:adec="http://schemas.microsoft.com/office/drawing/2017/decorative" val="1"/>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 uri="{C183D7F6-B498-43B3-948B-1728B52AA6E4}">
                <adec:decorative xmlns:adec="http://schemas.microsoft.com/office/drawing/2017/decorative" val="1"/>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 uri="{C183D7F6-B498-43B3-948B-1728B52AA6E4}">
                <adec:decorative xmlns:adec="http://schemas.microsoft.com/office/drawing/2017/decorative" val="1"/>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 uri="{C183D7F6-B498-43B3-948B-1728B52AA6E4}">
                <adec:decorative xmlns:adec="http://schemas.microsoft.com/office/drawing/2017/decorative" val="1"/>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 uri="{C183D7F6-B498-43B3-948B-1728B52AA6E4}">
                <adec:decorative xmlns:adec="http://schemas.microsoft.com/office/drawing/2017/decorative" val="1"/>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‹Nº›</a:t>
            </a:fld>
            <a:endParaRPr lang="en-US" dirty="0">
              <a:latin typeface="+mn-lt"/>
            </a:endParaRPr>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dirty="0"/>
              <a:t>Annual Review</a:t>
            </a:r>
            <a:endParaRPr lang="en-US" b="0" dirty="0"/>
          </a:p>
        </p:txBody>
      </p:sp>
      <p:sp>
        <p:nvSpPr>
          <p:cNvPr id="2" name="Date Placeholder 3">
            <a:extLst>
              <a:ext uri="{FF2B5EF4-FFF2-40B4-BE49-F238E27FC236}">
                <a16:creationId xmlns:a16="http://schemas.microsoft.com/office/drawing/2014/main" id="{F3C5F14A-2BEC-E1E4-FD6D-B181CD598ED6}"/>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Tree>
    <p:extLst>
      <p:ext uri="{BB962C8B-B14F-4D97-AF65-F5344CB8AC3E}">
        <p14:creationId xmlns:p14="http://schemas.microsoft.com/office/powerpoint/2010/main" val="40679795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r>
              <a:rPr lang="en-US"/>
              <a:t>September 3, 20XX</a:t>
            </a:r>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dirty="0"/>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‹Nº›</a:t>
            </a:fld>
            <a:endParaRPr lang="en-US" dirty="0">
              <a:latin typeface="+mn-lt"/>
            </a:endParaRPr>
          </a:p>
        </p:txBody>
      </p:sp>
    </p:spTree>
    <p:extLst>
      <p:ext uri="{BB962C8B-B14F-4D97-AF65-F5344CB8AC3E}">
        <p14:creationId xmlns:p14="http://schemas.microsoft.com/office/powerpoint/2010/main" val="237650065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hf hd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unsplash.com/es/@maximevalcarce?utm_content=creditCopyText&amp;utm_medium=referral&amp;utm_source=unsplash" TargetMode="External"/><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hyperlink" Target="https://unsplash.com/es/fotos/fotografia-de-lapso-de-tiempo-de-la-luz-amarilla-mAj8xn5zXsk?utm_content=creditCopyText&amp;utm_medium=referral&amp;utm_source=unsplash"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hyperlink" Target="https://unsplash.com/es/fotos/foto-de-estanteria-de-madera-marron-xrbbXIXAWY0?utm_content=creditCopyText&amp;utm_medium=referral&amp;utm_source=unsplash" TargetMode="External"/><Relationship Id="rId4" Type="http://schemas.openxmlformats.org/officeDocument/2006/relationships/hyperlink" Target="https://unsplash.com/es/@emilwidlund?utm_content=creditCopyText&amp;utm_medium=referral&amp;utm_source=unsplash"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hyperlink" Target="https://unsplash.com/es/fotos/sala-de-conferencias-vacia-VM1Voswbs0A?utm_content=creditCopyText&amp;utm_medium=referral&amp;utm_source=unsplash" TargetMode="External"/><Relationship Id="rId4" Type="http://schemas.openxmlformats.org/officeDocument/2006/relationships/hyperlink" Target="https://unsplash.com/es/@kpzhnv?utm_content=creditCopyText&amp;utm_medium=referral&amp;utm_source=unsplash"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unsplash.com/es/fotos/hombre-sosteniendo-una-taza-llena-de-cafe-en-la-mesa-TTPMpLl_2lc?utm_content=creditCopyText&amp;utm_medium=referral&amp;utm_source=unsplash" TargetMode="External"/><Relationship Id="rId4" Type="http://schemas.openxmlformats.org/officeDocument/2006/relationships/hyperlink" Target="https://unsplash.com/es/@andrewtneel?utm_content=creditCopyText&amp;utm_medium=referral&amp;utm_source=unsplash"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freeworldmaps.net/vector/map.html"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flar.com/sie/"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unsplash.com/es/fotos/globo-terraqueo-82Xsw-pGsJI?utm_content=creditCopyText&amp;utm_medium=referral&amp;utm_source=unsplash" TargetMode="External"/><Relationship Id="rId4" Type="http://schemas.openxmlformats.org/officeDocument/2006/relationships/hyperlink" Target="https://unsplash.com/es/@williamnavarro_?utm_content=creditCopyText&amp;utm_medium=referral&amp;utm_source=unsplas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s://unsplash.com/es/fotos/fotografia-de-silueta-de-persona-oMpAz-DN-9I?utm_content=creditCopyText&amp;utm_medium=referral&amp;utm_source=unsplash" TargetMode="External"/><Relationship Id="rId4" Type="http://schemas.openxmlformats.org/officeDocument/2006/relationships/hyperlink" Target="https://unsplash.com/es/@grakozy?utm_content=creditCopyText&amp;utm_medium=referral&amp;utm_source=unsplash"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s://unsplash.com/es/fotos/papel-de-imprenta-blanco-con-numeros-Wpnoqo2plFA?utm_content=creditCopyText&amp;utm_medium=referral&amp;utm_source=unsplash" TargetMode="External"/><Relationship Id="rId4" Type="http://schemas.openxmlformats.org/officeDocument/2006/relationships/hyperlink" Target="https://unsplash.com/es/@mbaumi?utm_content=creditCopyText&amp;utm_medium=referral&amp;utm_source=unsplash"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758752"/>
            <a:ext cx="5491571" cy="2871449"/>
          </a:xfrm>
        </p:spPr>
        <p:txBody>
          <a:bodyPr/>
          <a:lstStyle/>
          <a:p>
            <a:r>
              <a:rPr lang="en-US" dirty="0"/>
              <a:t>Final Report</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1606189"/>
          </a:xfrm>
        </p:spPr>
        <p:txBody>
          <a:bodyPr>
            <a:normAutofit lnSpcReduction="10000"/>
          </a:bodyPr>
          <a:lstStyle/>
          <a:p>
            <a:r>
              <a:rPr lang="en-US" dirty="0"/>
              <a:t>Artificial Intelligence and Machine Learning</a:t>
            </a:r>
          </a:p>
          <a:p>
            <a:r>
              <a:rPr lang="en-US" dirty="0"/>
              <a:t>University of Chicago</a:t>
            </a:r>
          </a:p>
          <a:p>
            <a:endParaRPr lang="en-US" dirty="0"/>
          </a:p>
          <a:p>
            <a:r>
              <a:rPr lang="en-US" dirty="0"/>
              <a:t>Camilo Cruz</a:t>
            </a:r>
          </a:p>
          <a:p>
            <a:r>
              <a:rPr lang="en-US" dirty="0"/>
              <a:t>Alvaro </a:t>
            </a:r>
            <a:r>
              <a:rPr lang="en-US" dirty="0" err="1"/>
              <a:t>Ortuzar</a:t>
            </a:r>
            <a:endParaRPr lang="en-US" dirty="0"/>
          </a:p>
          <a:p>
            <a:endParaRPr lang="en-US" dirty="0"/>
          </a:p>
        </p:txBody>
      </p:sp>
      <p:sp>
        <p:nvSpPr>
          <p:cNvPr id="4" name="Title 1">
            <a:extLst>
              <a:ext uri="{FF2B5EF4-FFF2-40B4-BE49-F238E27FC236}">
                <a16:creationId xmlns:a16="http://schemas.microsoft.com/office/drawing/2014/main" id="{302DF828-1480-D704-A8CA-F5A90374F6F6}"/>
              </a:ext>
            </a:extLst>
          </p:cNvPr>
          <p:cNvSpPr txBox="1">
            <a:spLocks/>
          </p:cNvSpPr>
          <p:nvPr/>
        </p:nvSpPr>
        <p:spPr>
          <a:xfrm>
            <a:off x="6415822" y="3587297"/>
            <a:ext cx="5491571" cy="393392"/>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200" dirty="0"/>
              <a:t>Application of Machine Learning and Artificial Intelligence Models to Macroeconomic Data in Latin America.</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6F0B60-8864-8978-434B-A2E101DF1969}"/>
              </a:ext>
            </a:extLst>
          </p:cNvPr>
          <p:cNvSpPr>
            <a:spLocks noGrp="1"/>
          </p:cNvSpPr>
          <p:nvPr>
            <p:ph type="title"/>
          </p:nvPr>
        </p:nvSpPr>
        <p:spPr>
          <a:xfrm>
            <a:off x="964023" y="82713"/>
            <a:ext cx="4572001" cy="838120"/>
          </a:xfrm>
        </p:spPr>
        <p:txBody>
          <a:bodyPr/>
          <a:lstStyle/>
          <a:p>
            <a:r>
              <a:rPr lang="en-US" dirty="0"/>
              <a:t>Correlation Map</a:t>
            </a:r>
          </a:p>
        </p:txBody>
      </p:sp>
      <p:pic>
        <p:nvPicPr>
          <p:cNvPr id="4" name="Imagen 2">
            <a:extLst>
              <a:ext uri="{FF2B5EF4-FFF2-40B4-BE49-F238E27FC236}">
                <a16:creationId xmlns:a16="http://schemas.microsoft.com/office/drawing/2014/main" id="{A935F7AC-7B03-FA58-DF1B-AB6B3CCD1C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7235" y="920833"/>
            <a:ext cx="8396970" cy="5899238"/>
          </a:xfrm>
          <a:prstGeom prst="rect">
            <a:avLst/>
          </a:prstGeom>
          <a:noFill/>
          <a:ln>
            <a:noFill/>
          </a:ln>
        </p:spPr>
      </p:pic>
      <p:sp>
        <p:nvSpPr>
          <p:cNvPr id="5" name="Text Placeholder 6">
            <a:extLst>
              <a:ext uri="{FF2B5EF4-FFF2-40B4-BE49-F238E27FC236}">
                <a16:creationId xmlns:a16="http://schemas.microsoft.com/office/drawing/2014/main" id="{60271A02-7E68-A949-3BAE-8A91ED35ED24}"/>
              </a:ext>
            </a:extLst>
          </p:cNvPr>
          <p:cNvSpPr>
            <a:spLocks noGrp="1"/>
          </p:cNvSpPr>
          <p:nvPr>
            <p:ph type="body" sz="quarter" idx="11"/>
          </p:nvPr>
        </p:nvSpPr>
        <p:spPr>
          <a:xfrm>
            <a:off x="184403" y="1736852"/>
            <a:ext cx="2973325" cy="1847596"/>
          </a:xfrm>
        </p:spPr>
        <p:txBody>
          <a:bodyPr>
            <a:normAutofit/>
          </a:bodyPr>
          <a:lstStyle/>
          <a:p>
            <a:pPr algn="l"/>
            <a:r>
              <a:rPr lang="en-US" dirty="0">
                <a:latin typeface="Söhne"/>
              </a:rPr>
              <a:t>W</a:t>
            </a:r>
            <a:r>
              <a:rPr lang="en-US" b="0" i="0" dirty="0">
                <a:effectLst/>
                <a:latin typeface="Söhne"/>
              </a:rPr>
              <a:t>ith these same data, a correlation map is generated to understand which indicators may have an explanatory relationship with other indicators, serving as valuable input for prediction models (with time series).</a:t>
            </a:r>
            <a:endParaRPr lang="en-US" dirty="0"/>
          </a:p>
        </p:txBody>
      </p:sp>
    </p:spTree>
    <p:extLst>
      <p:ext uri="{BB962C8B-B14F-4D97-AF65-F5344CB8AC3E}">
        <p14:creationId xmlns:p14="http://schemas.microsoft.com/office/powerpoint/2010/main" val="1311707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PCA</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6096000" y="863159"/>
            <a:ext cx="4572001" cy="1292607"/>
          </a:xfrm>
        </p:spPr>
        <p:txBody>
          <a:bodyPr/>
          <a:lstStyle/>
          <a:p>
            <a:r>
              <a:rPr lang="en-US" dirty="0"/>
              <a:t>Now, with the purpose of focusing on the country clustering, we proceed to conduct TSNE and PCA tests with 3 processed datasets (removing empty or nearly empty columns), resulting in 16,727, 3,624, and 122 columns.</a:t>
            </a: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11</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5" name="Rectangle 4">
            <a:extLst>
              <a:ext uri="{FF2B5EF4-FFF2-40B4-BE49-F238E27FC236}">
                <a16:creationId xmlns:a16="http://schemas.microsoft.com/office/drawing/2014/main" id="{0019A054-BB96-9AA1-854F-E744B99777D5}"/>
              </a:ext>
            </a:extLst>
          </p:cNvPr>
          <p:cNvSpPr/>
          <p:nvPr/>
        </p:nvSpPr>
        <p:spPr>
          <a:xfrm>
            <a:off x="971550" y="217022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5">
            <a:extLst>
              <a:ext uri="{FF2B5EF4-FFF2-40B4-BE49-F238E27FC236}">
                <a16:creationId xmlns:a16="http://schemas.microsoft.com/office/drawing/2014/main" id="{9EF0288B-AF28-7C9A-385D-695C064F4DD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0712" y="2832040"/>
            <a:ext cx="8479536" cy="3500180"/>
          </a:xfrm>
          <a:prstGeom prst="rect">
            <a:avLst/>
          </a:prstGeom>
          <a:noFill/>
          <a:ln>
            <a:noFill/>
          </a:ln>
        </p:spPr>
      </p:pic>
    </p:spTree>
    <p:extLst>
      <p:ext uri="{BB962C8B-B14F-4D97-AF65-F5344CB8AC3E}">
        <p14:creationId xmlns:p14="http://schemas.microsoft.com/office/powerpoint/2010/main" val="334906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TSNE</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6096000" y="863159"/>
            <a:ext cx="4572001" cy="1292607"/>
          </a:xfrm>
        </p:spPr>
        <p:txBody>
          <a:bodyPr/>
          <a:lstStyle/>
          <a:p>
            <a:r>
              <a:rPr lang="en-US" dirty="0"/>
              <a:t>Now, with the purpose of focusing on the country clustering, we proceed to conduct TSNE and PCA tests with 3 processed datasets (removing empty or nearly empty columns), resulting in 16,727, 3,624, and 122 columns.</a:t>
            </a: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12</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5" name="Rectangle 4">
            <a:extLst>
              <a:ext uri="{FF2B5EF4-FFF2-40B4-BE49-F238E27FC236}">
                <a16:creationId xmlns:a16="http://schemas.microsoft.com/office/drawing/2014/main" id="{0019A054-BB96-9AA1-854F-E744B99777D5}"/>
              </a:ext>
            </a:extLst>
          </p:cNvPr>
          <p:cNvSpPr/>
          <p:nvPr/>
        </p:nvSpPr>
        <p:spPr>
          <a:xfrm>
            <a:off x="971550" y="217022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16">
            <a:extLst>
              <a:ext uri="{FF2B5EF4-FFF2-40B4-BE49-F238E27FC236}">
                <a16:creationId xmlns:a16="http://schemas.microsoft.com/office/drawing/2014/main" id="{3B7B07B2-EB98-62BA-8B14-709A36BCF8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2120" y="2354609"/>
            <a:ext cx="8867124" cy="3657602"/>
          </a:xfrm>
          <a:prstGeom prst="rect">
            <a:avLst/>
          </a:prstGeom>
          <a:noFill/>
          <a:ln>
            <a:noFill/>
          </a:ln>
        </p:spPr>
      </p:pic>
    </p:spTree>
    <p:extLst>
      <p:ext uri="{BB962C8B-B14F-4D97-AF65-F5344CB8AC3E}">
        <p14:creationId xmlns:p14="http://schemas.microsoft.com/office/powerpoint/2010/main" val="309062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Dendrogram</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1494790" y="1937762"/>
            <a:ext cx="5606888" cy="3918203"/>
          </a:xfrm>
        </p:spPr>
        <p:txBody>
          <a:bodyPr>
            <a:normAutofit fontScale="92500"/>
          </a:bodyPr>
          <a:lstStyle/>
          <a:p>
            <a:r>
              <a:rPr lang="en-US" dirty="0"/>
              <a:t>In a dendrogram, the closer branches indicate a higher similarity between the elements. Therefore, if at scale 0, Mexico and Argentina are in close branches or cluster early in the dendrogram formation, that suggests a higher similarity between them in terms of the considered characteristics. However, they belong to another branch along with Brazil and are relatively close to the rest in terms of the study characteristics. None of these countries belong to FLAR, and they also do not participate at any scale in both PCA and T-SNE.</a:t>
            </a:r>
          </a:p>
          <a:p>
            <a:endParaRPr lang="en-US" dirty="0"/>
          </a:p>
          <a:p>
            <a:r>
              <a:rPr lang="en-US" dirty="0"/>
              <a:t>At scale 100 and 50, there is a very close relationship between Brazil and Mexico, with Argentina being somewhat separated. Thus, it would be worthwhile to discover if there are more similarities between Brazil and Mexico than between Argentina and Mexico. The Mexico-Argentina relationship confirms this, indicating that there was already an expectation of a plausible or justifiable relationship based on other studies.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5" name="Rectangle 4">
            <a:extLst>
              <a:ext uri="{FF2B5EF4-FFF2-40B4-BE49-F238E27FC236}">
                <a16:creationId xmlns:a16="http://schemas.microsoft.com/office/drawing/2014/main" id="{0019A054-BB96-9AA1-854F-E744B99777D5}"/>
              </a:ext>
            </a:extLst>
          </p:cNvPr>
          <p:cNvSpPr/>
          <p:nvPr/>
        </p:nvSpPr>
        <p:spPr>
          <a:xfrm>
            <a:off x="964023" y="1722170"/>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n 18">
            <a:extLst>
              <a:ext uri="{FF2B5EF4-FFF2-40B4-BE49-F238E27FC236}">
                <a16:creationId xmlns:a16="http://schemas.microsoft.com/office/drawing/2014/main" id="{AB561235-609C-2B88-37EB-B460535484B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3626" y="353844"/>
            <a:ext cx="3861720" cy="2183056"/>
          </a:xfrm>
          <a:prstGeom prst="rect">
            <a:avLst/>
          </a:prstGeom>
          <a:noFill/>
          <a:ln>
            <a:noFill/>
          </a:ln>
        </p:spPr>
      </p:pic>
      <p:pic>
        <p:nvPicPr>
          <p:cNvPr id="4" name="Imagen 4">
            <a:extLst>
              <a:ext uri="{FF2B5EF4-FFF2-40B4-BE49-F238E27FC236}">
                <a16:creationId xmlns:a16="http://schemas.microsoft.com/office/drawing/2014/main" id="{BB607116-1535-2397-FD69-6BBC0858462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3626" y="2670048"/>
            <a:ext cx="3611934" cy="2041854"/>
          </a:xfrm>
          <a:prstGeom prst="rect">
            <a:avLst/>
          </a:prstGeom>
          <a:noFill/>
          <a:ln>
            <a:noFill/>
          </a:ln>
        </p:spPr>
      </p:pic>
      <p:pic>
        <p:nvPicPr>
          <p:cNvPr id="8" name="Imagen 5">
            <a:extLst>
              <a:ext uri="{FF2B5EF4-FFF2-40B4-BE49-F238E27FC236}">
                <a16:creationId xmlns:a16="http://schemas.microsoft.com/office/drawing/2014/main" id="{8952B8B6-AEBC-6FA9-140A-BA962F7E6D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82256" y="4845050"/>
            <a:ext cx="3533682" cy="2012950"/>
          </a:xfrm>
          <a:prstGeom prst="rect">
            <a:avLst/>
          </a:prstGeom>
          <a:noFill/>
          <a:ln>
            <a:noFill/>
          </a:ln>
        </p:spPr>
      </p:pic>
    </p:spTree>
    <p:extLst>
      <p:ext uri="{BB962C8B-B14F-4D97-AF65-F5344CB8AC3E}">
        <p14:creationId xmlns:p14="http://schemas.microsoft.com/office/powerpoint/2010/main" val="272733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light streaks in the dark&#10;&#10;Description automatically generated with medium confidence">
            <a:extLst>
              <a:ext uri="{FF2B5EF4-FFF2-40B4-BE49-F238E27FC236}">
                <a16:creationId xmlns:a16="http://schemas.microsoft.com/office/drawing/2014/main" id="{80F64FF9-BA45-A9CF-BC50-3E50D9FF0F3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57" b="6557"/>
          <a:stretch/>
        </p:blipFill>
        <p:spPr>
          <a:xfrm>
            <a:off x="0" y="0"/>
            <a:ext cx="12265612" cy="6858000"/>
          </a:xfrm>
          <a:prstGeom prst="rect">
            <a:avLst/>
          </a:prstGeom>
        </p:spPr>
      </p:pic>
      <p:sp>
        <p:nvSpPr>
          <p:cNvPr id="10" name="TextBox 9">
            <a:extLst>
              <a:ext uri="{FF2B5EF4-FFF2-40B4-BE49-F238E27FC236}">
                <a16:creationId xmlns:a16="http://schemas.microsoft.com/office/drawing/2014/main" id="{14C2B4C9-57E1-E068-96EB-D4383D369838}"/>
              </a:ext>
            </a:extLst>
          </p:cNvPr>
          <p:cNvSpPr txBox="1"/>
          <p:nvPr/>
        </p:nvSpPr>
        <p:spPr>
          <a:xfrm>
            <a:off x="9390888" y="6426892"/>
            <a:ext cx="4761130" cy="276999"/>
          </a:xfrm>
          <a:prstGeom prst="rect">
            <a:avLst/>
          </a:prstGeom>
          <a:noFill/>
        </p:spPr>
        <p:txBody>
          <a:bodyPr wrap="square">
            <a:spAutoFit/>
          </a:bodyPr>
          <a:lstStyle/>
          <a:p>
            <a:r>
              <a:rPr lang="en-US" sz="1200" b="1" dirty="0"/>
              <a:t>Foto de </a:t>
            </a:r>
            <a:r>
              <a:rPr lang="en-US" sz="1200" b="1" dirty="0">
                <a:hlinkClick r:id="rId3">
                  <a:extLst>
                    <a:ext uri="{A12FA001-AC4F-418D-AE19-62706E023703}">
                      <ahyp:hlinkClr xmlns:ahyp="http://schemas.microsoft.com/office/drawing/2018/hyperlinkcolor" val="tx"/>
                    </a:ext>
                  </a:extLst>
                </a:hlinkClick>
              </a:rPr>
              <a:t>Maxime VALCARCE</a:t>
            </a:r>
            <a:r>
              <a:rPr lang="en-US" sz="1200" b="1" dirty="0"/>
              <a:t> </a:t>
            </a:r>
            <a:r>
              <a:rPr lang="en-US" sz="1200" b="1" dirty="0" err="1"/>
              <a:t>en</a:t>
            </a:r>
            <a:r>
              <a:rPr lang="en-US" sz="1200" b="1" dirty="0"/>
              <a:t> </a:t>
            </a:r>
            <a:r>
              <a:rPr lang="en-US" sz="1200" b="1" dirty="0" err="1">
                <a:hlinkClick r:id="rId4">
                  <a:extLst>
                    <a:ext uri="{A12FA001-AC4F-418D-AE19-62706E023703}">
                      <ahyp:hlinkClr xmlns:ahyp="http://schemas.microsoft.com/office/drawing/2018/hyperlinkcolor" val="tx"/>
                    </a:ext>
                  </a:extLst>
                </a:hlinkClick>
              </a:rPr>
              <a:t>Unsplash</a:t>
            </a:r>
            <a:r>
              <a:rPr lang="en-US" sz="1200" b="1" dirty="0"/>
              <a:t> </a:t>
            </a:r>
          </a:p>
        </p:txBody>
      </p:sp>
      <p:sp>
        <p:nvSpPr>
          <p:cNvPr id="18" name="Title 1">
            <a:extLst>
              <a:ext uri="{FF2B5EF4-FFF2-40B4-BE49-F238E27FC236}">
                <a16:creationId xmlns:a16="http://schemas.microsoft.com/office/drawing/2014/main" id="{12F533E3-7E22-34D8-5994-5BF37C79A5AF}"/>
              </a:ext>
            </a:extLst>
          </p:cNvPr>
          <p:cNvSpPr>
            <a:spLocks noGrp="1"/>
          </p:cNvSpPr>
          <p:nvPr>
            <p:ph type="title"/>
          </p:nvPr>
        </p:nvSpPr>
        <p:spPr>
          <a:xfrm>
            <a:off x="7148223" y="392033"/>
            <a:ext cx="4941477" cy="1563483"/>
          </a:xfrm>
        </p:spPr>
        <p:txBody>
          <a:bodyPr/>
          <a:lstStyle/>
          <a:p>
            <a:r>
              <a:rPr lang="en-US" dirty="0">
                <a:solidFill>
                  <a:schemeClr val="tx1"/>
                </a:solidFill>
              </a:rPr>
              <a:t>Modeling evaluation and visualization</a:t>
            </a:r>
          </a:p>
        </p:txBody>
      </p:sp>
    </p:spTree>
    <p:extLst>
      <p:ext uri="{BB962C8B-B14F-4D97-AF65-F5344CB8AC3E}">
        <p14:creationId xmlns:p14="http://schemas.microsoft.com/office/powerpoint/2010/main" val="6894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2286000"/>
          </a:xfrm>
        </p:spPr>
        <p:txBody>
          <a:bodyPr/>
          <a:lstStyle/>
          <a:p>
            <a:r>
              <a:rPr lang="en-US" dirty="0"/>
              <a:t>Modeling</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952499" y="2810201"/>
            <a:ext cx="4572001" cy="2560320"/>
          </a:xfrm>
        </p:spPr>
        <p:txBody>
          <a:bodyPr>
            <a:normAutofit lnSpcReduction="10000"/>
          </a:bodyPr>
          <a:lstStyle/>
          <a:p>
            <a:r>
              <a:rPr lang="en-US" dirty="0"/>
              <a:t>Since our goal is to cluster countries, we proceed to test different unsupervised and supervised models. For this, data processing and scaling from the EDA focused on TSNE and PCA were utilized</a:t>
            </a:r>
          </a:p>
          <a:p>
            <a:endParaRPr lang="en-US" dirty="0"/>
          </a:p>
          <a:p>
            <a:r>
              <a:rPr lang="en-US" dirty="0"/>
              <a:t>Visualization of results in 2D ('PCA1', 'PCA2') using PCA. All of this will be represented through scatter plots of clusters based on colors generated by the algorithm. This involves the unsupervised evaluation of clustering for n-dimensional data.</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15</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a:t>
            </a:r>
            <a:r>
              <a:rPr lang="en-US" dirty="0" err="1"/>
              <a:t>Repor</a:t>
            </a:r>
            <a:endParaRPr lang="en-US" dirty="0"/>
          </a:p>
        </p:txBody>
      </p:sp>
      <p:pic>
        <p:nvPicPr>
          <p:cNvPr id="53" name="Picture Placeholder 52">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9725" b="9725"/>
          <a:stretch/>
        </p:blipFill>
        <p:spPr>
          <a:xfrm>
            <a:off x="6096000" y="0"/>
            <a:ext cx="6096000" cy="6880543"/>
          </a:xfrm>
        </p:spPr>
      </p:pic>
      <p:sp>
        <p:nvSpPr>
          <p:cNvPr id="2" name="TextBox 1">
            <a:extLst>
              <a:ext uri="{FF2B5EF4-FFF2-40B4-BE49-F238E27FC236}">
                <a16:creationId xmlns:a16="http://schemas.microsoft.com/office/drawing/2014/main" id="{FDFF4242-EC8D-6F0D-EAA7-D40E47C2E7A3}"/>
              </a:ext>
            </a:extLst>
          </p:cNvPr>
          <p:cNvSpPr txBox="1"/>
          <p:nvPr/>
        </p:nvSpPr>
        <p:spPr>
          <a:xfrm>
            <a:off x="6096000" y="6456045"/>
            <a:ext cx="4586970" cy="276999"/>
          </a:xfrm>
          <a:prstGeom prst="rect">
            <a:avLst/>
          </a:prstGeom>
          <a:noFill/>
        </p:spPr>
        <p:txBody>
          <a:bodyPr wrap="square">
            <a:spAutoFit/>
          </a:bodyPr>
          <a:lstStyle/>
          <a:p>
            <a:r>
              <a:rPr lang="en-US" sz="1200" dirty="0"/>
              <a:t>Foto de </a:t>
            </a:r>
            <a:r>
              <a:rPr lang="en-US" sz="1200" dirty="0">
                <a:solidFill>
                  <a:srgbClr val="4495A2"/>
                </a:solidFill>
                <a:hlinkClick r:id="rId4">
                  <a:extLst>
                    <a:ext uri="{A12FA001-AC4F-418D-AE19-62706E023703}">
                      <ahyp:hlinkClr xmlns:ahyp="http://schemas.microsoft.com/office/drawing/2018/hyperlinkcolor" val="tx"/>
                    </a:ext>
                  </a:extLst>
                </a:hlinkClick>
              </a:rPr>
              <a:t>Emil </a:t>
            </a:r>
            <a:r>
              <a:rPr lang="en-US" sz="1200" dirty="0" err="1">
                <a:hlinkClick r:id="rId4">
                  <a:extLst>
                    <a:ext uri="{A12FA001-AC4F-418D-AE19-62706E023703}">
                      <ahyp:hlinkClr xmlns:ahyp="http://schemas.microsoft.com/office/drawing/2018/hyperlinkcolor" val="tx"/>
                    </a:ext>
                  </a:extLst>
                </a:hlinkClick>
              </a:rPr>
              <a:t>Widlund</a:t>
            </a:r>
            <a:r>
              <a:rPr lang="en-US" sz="1200" dirty="0"/>
              <a:t> </a:t>
            </a:r>
            <a:r>
              <a:rPr lang="en-US" sz="1200" dirty="0" err="1"/>
              <a:t>en</a:t>
            </a:r>
            <a:r>
              <a:rPr lang="en-US" sz="1200" dirty="0"/>
              <a:t> </a:t>
            </a:r>
            <a:r>
              <a:rPr lang="en-US" sz="1200" dirty="0" err="1">
                <a:hlinkClick r:id="rId5">
                  <a:extLst>
                    <a:ext uri="{A12FA001-AC4F-418D-AE19-62706E023703}">
                      <ahyp:hlinkClr xmlns:ahyp="http://schemas.microsoft.com/office/drawing/2018/hyperlinkcolor" val="tx"/>
                    </a:ext>
                  </a:extLst>
                </a:hlinkClick>
              </a:rPr>
              <a:t>Unsplash</a:t>
            </a:r>
            <a:r>
              <a:rPr lang="en-US" sz="1200" dirty="0"/>
              <a:t> </a:t>
            </a:r>
          </a:p>
        </p:txBody>
      </p:sp>
    </p:spTree>
    <p:extLst>
      <p:ext uri="{BB962C8B-B14F-4D97-AF65-F5344CB8AC3E}">
        <p14:creationId xmlns:p14="http://schemas.microsoft.com/office/powerpoint/2010/main" val="2018922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896100" y="398441"/>
            <a:ext cx="4903377" cy="1064600"/>
          </a:xfrm>
        </p:spPr>
        <p:txBody>
          <a:bodyPr/>
          <a:lstStyle/>
          <a:p>
            <a:r>
              <a:rPr lang="en-US" dirty="0"/>
              <a:t>Unsupervised Models</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a:xfrm>
            <a:off x="6896099" y="1463041"/>
            <a:ext cx="3473197" cy="1719071"/>
          </a:xfrm>
          <a:solidFill>
            <a:schemeClr val="tx1"/>
          </a:solidFill>
        </p:spPr>
        <p:txBody>
          <a:bodyPr>
            <a:normAutofit lnSpcReduction="10000"/>
          </a:bodyPr>
          <a:lstStyle/>
          <a:p>
            <a:r>
              <a:rPr lang="en-US" sz="1400" dirty="0"/>
              <a:t>We run and evaluate:</a:t>
            </a:r>
          </a:p>
          <a:p>
            <a:pPr marL="342900" indent="-342900">
              <a:buFont typeface="+mj-lt"/>
              <a:buAutoNum type="arabicPeriod"/>
            </a:pPr>
            <a:r>
              <a:rPr lang="en-US" sz="1400" dirty="0" err="1"/>
              <a:t>Kmeans</a:t>
            </a:r>
            <a:endParaRPr lang="en-US" sz="1400" dirty="0"/>
          </a:p>
          <a:p>
            <a:pPr marL="342900" indent="-342900">
              <a:buFont typeface="+mj-lt"/>
              <a:buAutoNum type="arabicPeriod"/>
            </a:pPr>
            <a:r>
              <a:rPr lang="en-US" sz="1400" dirty="0" err="1"/>
              <a:t>AgglomerativeClustering</a:t>
            </a:r>
            <a:endParaRPr lang="en-US" sz="1400" dirty="0"/>
          </a:p>
          <a:p>
            <a:pPr marL="342900" indent="-342900">
              <a:buFont typeface="+mj-lt"/>
              <a:buAutoNum type="arabicPeriod"/>
            </a:pPr>
            <a:r>
              <a:rPr lang="en-US" sz="1400" dirty="0" err="1"/>
              <a:t>MeanShift</a:t>
            </a:r>
            <a:r>
              <a:rPr lang="en-US" sz="1400" dirty="0"/>
              <a:t>()</a:t>
            </a:r>
          </a:p>
          <a:p>
            <a:pPr marL="342900" indent="-342900">
              <a:buFont typeface="+mj-lt"/>
              <a:buAutoNum type="arabicPeriod"/>
            </a:pPr>
            <a:r>
              <a:rPr lang="en-US" sz="1400" dirty="0" err="1"/>
              <a:t>SpectralClustering</a:t>
            </a:r>
            <a:endParaRPr lang="en-US" sz="1400" dirty="0"/>
          </a:p>
          <a:p>
            <a:pPr marL="342900" indent="-342900">
              <a:buFont typeface="+mj-lt"/>
              <a:buAutoNum type="arabicPeriod"/>
            </a:pPr>
            <a:r>
              <a:rPr lang="en-US" sz="1400" dirty="0"/>
              <a:t>OPTICS</a:t>
            </a:r>
          </a:p>
          <a:p>
            <a:endParaRPr lang="en-US" sz="2000" dirty="0"/>
          </a:p>
          <a:p>
            <a:endParaRPr lang="en-US" sz="2000" dirty="0"/>
          </a:p>
          <a:p>
            <a:pPr marL="342900" indent="-342900">
              <a:buFont typeface="+mj-lt"/>
              <a:buAutoNum type="arabicPeriod"/>
            </a:pPr>
            <a:endParaRPr lang="en-US" sz="2000" dirty="0"/>
          </a:p>
          <a:p>
            <a:endParaRPr lang="en-US" sz="2000" dirty="0"/>
          </a:p>
          <a:p>
            <a:endParaRPr lang="en-US" dirty="0"/>
          </a:p>
        </p:txBody>
      </p:sp>
      <p:pic>
        <p:nvPicPr>
          <p:cNvPr id="7" name="Picture 6">
            <a:extLst>
              <a:ext uri="{FF2B5EF4-FFF2-40B4-BE49-F238E27FC236}">
                <a16:creationId xmlns:a16="http://schemas.microsoft.com/office/drawing/2014/main" id="{A21A0C99-8103-B461-5C02-FCF77C68A10D}"/>
              </a:ext>
            </a:extLst>
          </p:cNvPr>
          <p:cNvPicPr>
            <a:picLocks noChangeAspect="1"/>
          </p:cNvPicPr>
          <p:nvPr/>
        </p:nvPicPr>
        <p:blipFill>
          <a:blip r:embed="rId3"/>
          <a:stretch>
            <a:fillRect/>
          </a:stretch>
        </p:blipFill>
        <p:spPr>
          <a:xfrm>
            <a:off x="235759" y="0"/>
            <a:ext cx="5575714" cy="6858000"/>
          </a:xfrm>
          <a:prstGeom prst="rect">
            <a:avLst/>
          </a:prstGeom>
        </p:spPr>
      </p:pic>
      <p:sp>
        <p:nvSpPr>
          <p:cNvPr id="20" name="TextBox 19">
            <a:extLst>
              <a:ext uri="{FF2B5EF4-FFF2-40B4-BE49-F238E27FC236}">
                <a16:creationId xmlns:a16="http://schemas.microsoft.com/office/drawing/2014/main" id="{1B0EC078-8D04-07C4-1151-EBD771EF1063}"/>
              </a:ext>
            </a:extLst>
          </p:cNvPr>
          <p:cNvSpPr txBox="1"/>
          <p:nvPr/>
        </p:nvSpPr>
        <p:spPr>
          <a:xfrm>
            <a:off x="6175248" y="3429000"/>
            <a:ext cx="5876544" cy="3323987"/>
          </a:xfrm>
          <a:prstGeom prst="rect">
            <a:avLst/>
          </a:prstGeom>
          <a:noFill/>
        </p:spPr>
        <p:txBody>
          <a:bodyPr wrap="square">
            <a:spAutoFit/>
          </a:bodyPr>
          <a:lstStyle/>
          <a:p>
            <a:r>
              <a:rPr lang="en-US" sz="1400" b="0" i="0" dirty="0">
                <a:solidFill>
                  <a:schemeClr val="bg1"/>
                </a:solidFill>
                <a:effectLst/>
              </a:rPr>
              <a:t>In summary, </a:t>
            </a:r>
            <a:r>
              <a:rPr lang="en-US" sz="1400" b="1" i="0" dirty="0" err="1">
                <a:solidFill>
                  <a:schemeClr val="bg1"/>
                </a:solidFill>
                <a:effectLst/>
              </a:rPr>
              <a:t>KMeans</a:t>
            </a:r>
            <a:r>
              <a:rPr lang="en-US" sz="1400" b="0" i="0" dirty="0">
                <a:solidFill>
                  <a:schemeClr val="bg1"/>
                </a:solidFill>
                <a:effectLst/>
              </a:rPr>
              <a:t>, </a:t>
            </a:r>
            <a:r>
              <a:rPr lang="en-US" sz="1400" b="1" i="0" dirty="0" err="1">
                <a:solidFill>
                  <a:schemeClr val="bg1"/>
                </a:solidFill>
                <a:effectLst/>
              </a:rPr>
              <a:t>AgglomerativeClustering</a:t>
            </a:r>
            <a:r>
              <a:rPr lang="en-US" sz="1400" b="0" i="0" dirty="0">
                <a:solidFill>
                  <a:schemeClr val="bg1"/>
                </a:solidFill>
                <a:effectLst/>
              </a:rPr>
              <a:t>, and </a:t>
            </a:r>
            <a:r>
              <a:rPr lang="en-US" sz="1400" b="1" i="0" dirty="0">
                <a:solidFill>
                  <a:schemeClr val="bg1"/>
                </a:solidFill>
                <a:effectLst/>
              </a:rPr>
              <a:t>Gaussian Mixture </a:t>
            </a:r>
            <a:r>
              <a:rPr lang="en-US" sz="1400" b="0" i="0" dirty="0">
                <a:solidFill>
                  <a:schemeClr val="bg1"/>
                </a:solidFill>
                <a:effectLst/>
              </a:rPr>
              <a:t>appear to be promising options for the clustering task in the data, while other algorithms may not be as suitable. </a:t>
            </a:r>
          </a:p>
          <a:p>
            <a:r>
              <a:rPr lang="en-US" sz="1400" b="0" i="0" dirty="0">
                <a:solidFill>
                  <a:schemeClr val="bg1"/>
                </a:solidFill>
                <a:effectLst/>
              </a:rPr>
              <a:t>However, it remains to determine which is the optimal model to use under a set of optimality criteria applicable to the case study. </a:t>
            </a:r>
          </a:p>
          <a:p>
            <a:r>
              <a:rPr lang="en-US" sz="1400" b="0" i="0" dirty="0">
                <a:solidFill>
                  <a:schemeClr val="bg1"/>
                </a:solidFill>
                <a:effectLst/>
              </a:rPr>
              <a:t>At least two criteria have been identified, accuracy, which would be used for specific dimensions, for example, if we stick to n=0 dimensions or n=50 dimensions. </a:t>
            </a:r>
          </a:p>
          <a:p>
            <a:r>
              <a:rPr lang="en-US" sz="1400" b="0" i="0" dirty="0">
                <a:solidFill>
                  <a:schemeClr val="bg1"/>
                </a:solidFill>
                <a:effectLst/>
              </a:rPr>
              <a:t>On the other hand, the general criterion would be valid regardless of the n dimension used, potentially suitable for cross-analysis studies that include different study landscapes.</a:t>
            </a:r>
          </a:p>
          <a:p>
            <a:r>
              <a:rPr lang="en-US" sz="1400" b="0" i="0" dirty="0">
                <a:solidFill>
                  <a:schemeClr val="bg1"/>
                </a:solidFill>
                <a:effectLst/>
              </a:rPr>
              <a:t> However, there is no better or worse result if we choose between n dimensions or n dimensions, only different calculation systems. Nevertheless, within a specific n dimension, there would indeed be a better result in terms of the model to use.</a:t>
            </a:r>
            <a:endParaRPr lang="en-US" sz="1400" dirty="0">
              <a:solidFill>
                <a:schemeClr val="bg1"/>
              </a:solidFill>
            </a:endParaRPr>
          </a:p>
        </p:txBody>
      </p:sp>
    </p:spTree>
    <p:extLst>
      <p:ext uri="{BB962C8B-B14F-4D97-AF65-F5344CB8AC3E}">
        <p14:creationId xmlns:p14="http://schemas.microsoft.com/office/powerpoint/2010/main" val="169716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Supervised Models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17</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12" name="Subtitle 10">
            <a:extLst>
              <a:ext uri="{FF2B5EF4-FFF2-40B4-BE49-F238E27FC236}">
                <a16:creationId xmlns:a16="http://schemas.microsoft.com/office/drawing/2014/main" id="{7DC858ED-0E59-0ADF-58ED-A571ABD43DBB}"/>
              </a:ext>
            </a:extLst>
          </p:cNvPr>
          <p:cNvSpPr txBox="1">
            <a:spLocks/>
          </p:cNvSpPr>
          <p:nvPr/>
        </p:nvSpPr>
        <p:spPr>
          <a:xfrm>
            <a:off x="964023" y="1643605"/>
            <a:ext cx="3784092" cy="29741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We run and evaluate:</a:t>
            </a:r>
          </a:p>
          <a:p>
            <a:pPr marL="342900" indent="-342900">
              <a:buFont typeface="+mj-lt"/>
              <a:buAutoNum type="arabicPeriod"/>
            </a:pPr>
            <a:r>
              <a:rPr lang="en-US" sz="1400" dirty="0" err="1"/>
              <a:t>RandomForestClassifier</a:t>
            </a:r>
            <a:endParaRPr lang="en-US" sz="1400" dirty="0"/>
          </a:p>
          <a:p>
            <a:pPr marL="342900" indent="-342900">
              <a:buFont typeface="+mj-lt"/>
              <a:buAutoNum type="arabicPeriod"/>
            </a:pPr>
            <a:r>
              <a:rPr lang="en-US" sz="1400" dirty="0" err="1"/>
              <a:t>GradientBoostingClassifier</a:t>
            </a:r>
            <a:r>
              <a:rPr lang="en-US" sz="1400" dirty="0"/>
              <a:t>    </a:t>
            </a:r>
          </a:p>
          <a:p>
            <a:pPr marL="342900" indent="-342900">
              <a:buFont typeface="+mj-lt"/>
              <a:buAutoNum type="arabicPeriod"/>
            </a:pPr>
            <a:r>
              <a:rPr lang="en-US" sz="1400" dirty="0" err="1"/>
              <a:t>AdaBoostClassifier</a:t>
            </a:r>
            <a:endParaRPr lang="en-US" sz="1400" dirty="0"/>
          </a:p>
          <a:p>
            <a:pPr marL="342900" indent="-342900">
              <a:buFont typeface="+mj-lt"/>
              <a:buAutoNum type="arabicPeriod"/>
            </a:pPr>
            <a:r>
              <a:rPr lang="en-US" sz="1400" dirty="0"/>
              <a:t>SVC</a:t>
            </a:r>
          </a:p>
          <a:p>
            <a:pPr marL="342900" indent="-342900">
              <a:buFont typeface="+mj-lt"/>
              <a:buAutoNum type="arabicPeriod"/>
            </a:pPr>
            <a:r>
              <a:rPr lang="en-US" sz="1400" dirty="0" err="1"/>
              <a:t>KNeighborsClassifier</a:t>
            </a:r>
            <a:r>
              <a:rPr lang="en-US" sz="1400" dirty="0"/>
              <a:t>        </a:t>
            </a:r>
          </a:p>
          <a:p>
            <a:pPr marL="342900" indent="-342900">
              <a:buFont typeface="+mj-lt"/>
              <a:buAutoNum type="arabicPeriod"/>
            </a:pPr>
            <a:r>
              <a:rPr lang="en-US" sz="1400" dirty="0" err="1"/>
              <a:t>LogisticRegression</a:t>
            </a:r>
            <a:r>
              <a:rPr lang="en-US" sz="1400" dirty="0"/>
              <a:t>        </a:t>
            </a:r>
          </a:p>
          <a:p>
            <a:pPr marL="342900" indent="-342900">
              <a:buFont typeface="+mj-lt"/>
              <a:buAutoNum type="arabicPeriod"/>
            </a:pPr>
            <a:r>
              <a:rPr lang="en-US" sz="1400" dirty="0" err="1"/>
              <a:t>DecisionTreeClassifier</a:t>
            </a:r>
            <a:endParaRPr lang="en-US" sz="1400" dirty="0"/>
          </a:p>
          <a:p>
            <a:pPr marL="342900" indent="-342900">
              <a:buFont typeface="+mj-lt"/>
              <a:buAutoNum type="arabicPeriod"/>
            </a:pPr>
            <a:r>
              <a:rPr lang="en-US" sz="1400" dirty="0" err="1"/>
              <a:t>GaussianNB</a:t>
            </a:r>
            <a:r>
              <a:rPr lang="en-US" sz="1400" dirty="0"/>
              <a:t>()</a:t>
            </a:r>
          </a:p>
        </p:txBody>
      </p:sp>
      <p:pic>
        <p:nvPicPr>
          <p:cNvPr id="14" name="Picture 13">
            <a:extLst>
              <a:ext uri="{FF2B5EF4-FFF2-40B4-BE49-F238E27FC236}">
                <a16:creationId xmlns:a16="http://schemas.microsoft.com/office/drawing/2014/main" id="{4DC608B1-6908-177B-709C-36BE36A0E0CC}"/>
              </a:ext>
            </a:extLst>
          </p:cNvPr>
          <p:cNvPicPr>
            <a:picLocks noChangeAspect="1"/>
          </p:cNvPicPr>
          <p:nvPr/>
        </p:nvPicPr>
        <p:blipFill>
          <a:blip r:embed="rId3"/>
          <a:stretch>
            <a:fillRect/>
          </a:stretch>
        </p:blipFill>
        <p:spPr>
          <a:xfrm>
            <a:off x="5130079" y="398505"/>
            <a:ext cx="6648252" cy="5464316"/>
          </a:xfrm>
          <a:prstGeom prst="rect">
            <a:avLst/>
          </a:prstGeom>
        </p:spPr>
      </p:pic>
    </p:spTree>
    <p:extLst>
      <p:ext uri="{BB962C8B-B14F-4D97-AF65-F5344CB8AC3E}">
        <p14:creationId xmlns:p14="http://schemas.microsoft.com/office/powerpoint/2010/main" val="84590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Supervised Models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18</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pic>
        <p:nvPicPr>
          <p:cNvPr id="2" name="Imagen 1">
            <a:extLst>
              <a:ext uri="{FF2B5EF4-FFF2-40B4-BE49-F238E27FC236}">
                <a16:creationId xmlns:a16="http://schemas.microsoft.com/office/drawing/2014/main" id="{19FFE8C3-A15B-88EF-B8E9-C921EDE35E30}"/>
              </a:ext>
            </a:extLst>
          </p:cNvPr>
          <p:cNvPicPr>
            <a:picLocks noChangeAspect="1"/>
          </p:cNvPicPr>
          <p:nvPr/>
        </p:nvPicPr>
        <p:blipFill>
          <a:blip r:embed="rId3"/>
          <a:stretch>
            <a:fillRect/>
          </a:stretch>
        </p:blipFill>
        <p:spPr>
          <a:xfrm>
            <a:off x="3556303" y="1189298"/>
            <a:ext cx="8332118" cy="2239702"/>
          </a:xfrm>
          <a:prstGeom prst="rect">
            <a:avLst/>
          </a:prstGeom>
        </p:spPr>
      </p:pic>
      <p:sp>
        <p:nvSpPr>
          <p:cNvPr id="3" name="Rectangle 1">
            <a:extLst>
              <a:ext uri="{FF2B5EF4-FFF2-40B4-BE49-F238E27FC236}">
                <a16:creationId xmlns:a16="http://schemas.microsoft.com/office/drawing/2014/main" id="{002BB338-CD0F-2C0F-82E8-DF9E1CFA1BFC}"/>
              </a:ext>
            </a:extLst>
          </p:cNvPr>
          <p:cNvSpPr>
            <a:spLocks noChangeArrowheads="1"/>
          </p:cNvSpPr>
          <p:nvPr/>
        </p:nvSpPr>
        <p:spPr bwMode="auto">
          <a:xfrm>
            <a:off x="4941110" y="3534013"/>
            <a:ext cx="5867097" cy="36009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mn-lt"/>
              </a:rPr>
              <a:t>Best Models: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bg1"/>
                </a:solidFill>
                <a:effectLst/>
                <a:latin typeface="+mn-lt"/>
              </a:rPr>
              <a:t>GradientBoostingClassifier</a:t>
            </a:r>
            <a:r>
              <a:rPr kumimoji="0" lang="en-US" altLang="en-US" sz="1200" b="0" i="0" u="none" strike="noStrike" cap="none" normalizeH="0" baseline="0" dirty="0">
                <a:ln>
                  <a:noFill/>
                </a:ln>
                <a:solidFill>
                  <a:schemeClr val="bg1"/>
                </a:solidFill>
                <a:effectLst/>
                <a:latin typeface="+mn-lt"/>
              </a:rPr>
              <a:t> shows exceptional performance in all metrics, with 100% accuracy and an AUC of 1.0. It appears to be the most robust model in this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mn-lt"/>
              </a:rPr>
              <a:t>Intermediate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bg1"/>
                </a:solidFill>
                <a:effectLst/>
                <a:latin typeface="+mn-lt"/>
              </a:rPr>
              <a:t>RandomForestClassifier</a:t>
            </a:r>
            <a:r>
              <a:rPr kumimoji="0" lang="en-US" altLang="en-US" sz="1200" b="1" i="0" u="none" strike="noStrike" cap="none" normalizeH="0" baseline="0" dirty="0">
                <a:ln>
                  <a:noFill/>
                </a:ln>
                <a:solidFill>
                  <a:schemeClr val="bg1"/>
                </a:solidFill>
                <a:effectLst/>
                <a:latin typeface="+mn-lt"/>
              </a:rPr>
              <a:t> and </a:t>
            </a:r>
            <a:r>
              <a:rPr kumimoji="0" lang="en-US" altLang="en-US" sz="1200" b="1" i="0" u="none" strike="noStrike" cap="none" normalizeH="0" baseline="0" dirty="0" err="1">
                <a:ln>
                  <a:noFill/>
                </a:ln>
                <a:solidFill>
                  <a:schemeClr val="bg1"/>
                </a:solidFill>
                <a:effectLst/>
                <a:latin typeface="+mn-lt"/>
              </a:rPr>
              <a:t>AdaBoostClassifier</a:t>
            </a:r>
            <a:r>
              <a:rPr kumimoji="0" lang="en-US" altLang="en-US" sz="1200" b="1" i="0" u="none" strike="noStrike" cap="none" normalizeH="0" baseline="0" dirty="0">
                <a:ln>
                  <a:noFill/>
                </a:ln>
                <a:solidFill>
                  <a:schemeClr val="bg1"/>
                </a:solidFill>
                <a:effectLst/>
                <a:latin typeface="+mn-lt"/>
              </a:rPr>
              <a:t> </a:t>
            </a:r>
            <a:r>
              <a:rPr kumimoji="0" lang="en-US" altLang="en-US" sz="1200" b="0" i="0" u="none" strike="noStrike" cap="none" normalizeH="0" baseline="0" dirty="0">
                <a:ln>
                  <a:noFill/>
                </a:ln>
                <a:solidFill>
                  <a:schemeClr val="bg1"/>
                </a:solidFill>
                <a:effectLst/>
                <a:latin typeface="+mn-lt"/>
              </a:rPr>
              <a:t>also have decent performance, with 100% accuracy for class 0 and solid performance for class 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1"/>
                </a:solidFill>
                <a:effectLst/>
                <a:latin typeface="+mn-lt"/>
              </a:rPr>
              <a:t>Models with Low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The models </a:t>
            </a:r>
            <a:r>
              <a:rPr kumimoji="0" lang="en-US" altLang="en-US" sz="1200" b="1" i="0" u="none" strike="noStrike" cap="none" normalizeH="0" baseline="0" dirty="0">
                <a:ln>
                  <a:noFill/>
                </a:ln>
                <a:solidFill>
                  <a:schemeClr val="bg1"/>
                </a:solidFill>
                <a:effectLst/>
                <a:latin typeface="+mn-lt"/>
              </a:rPr>
              <a:t>SVC, </a:t>
            </a:r>
            <a:r>
              <a:rPr kumimoji="0" lang="en-US" altLang="en-US" sz="1200" b="1" i="0" u="none" strike="noStrike" cap="none" normalizeH="0" baseline="0" dirty="0" err="1">
                <a:ln>
                  <a:noFill/>
                </a:ln>
                <a:solidFill>
                  <a:schemeClr val="bg1"/>
                </a:solidFill>
                <a:effectLst/>
                <a:latin typeface="+mn-lt"/>
              </a:rPr>
              <a:t>KNeighborsClassifier</a:t>
            </a:r>
            <a:r>
              <a:rPr kumimoji="0" lang="en-US" altLang="en-US" sz="1200" b="1" i="0" u="none" strike="noStrike" cap="none" normalizeH="0" baseline="0" dirty="0">
                <a:ln>
                  <a:noFill/>
                </a:ln>
                <a:solidFill>
                  <a:schemeClr val="bg1"/>
                </a:solidFill>
                <a:effectLst/>
                <a:latin typeface="+mn-lt"/>
              </a:rPr>
              <a:t>, </a:t>
            </a:r>
            <a:r>
              <a:rPr kumimoji="0" lang="en-US" altLang="en-US" sz="1200" b="1" i="0" u="none" strike="noStrike" cap="none" normalizeH="0" baseline="0" dirty="0" err="1">
                <a:ln>
                  <a:noFill/>
                </a:ln>
                <a:solidFill>
                  <a:schemeClr val="bg1"/>
                </a:solidFill>
                <a:effectLst/>
                <a:latin typeface="+mn-lt"/>
              </a:rPr>
              <a:t>LogisticRegression</a:t>
            </a:r>
            <a:r>
              <a:rPr kumimoji="0" lang="en-US" altLang="en-US" sz="1200" b="1" i="0" u="none" strike="noStrike" cap="none" normalizeH="0" baseline="0" dirty="0">
                <a:ln>
                  <a:noFill/>
                </a:ln>
                <a:solidFill>
                  <a:schemeClr val="bg1"/>
                </a:solidFill>
                <a:effectLst/>
                <a:latin typeface="+mn-lt"/>
              </a:rPr>
              <a:t>, and </a:t>
            </a:r>
            <a:r>
              <a:rPr kumimoji="0" lang="en-US" altLang="en-US" sz="1200" b="1" i="0" u="none" strike="noStrike" cap="none" normalizeH="0" baseline="0" dirty="0" err="1">
                <a:ln>
                  <a:noFill/>
                </a:ln>
                <a:solidFill>
                  <a:schemeClr val="bg1"/>
                </a:solidFill>
                <a:effectLst/>
                <a:latin typeface="+mn-lt"/>
              </a:rPr>
              <a:t>GaussianNB</a:t>
            </a:r>
            <a:r>
              <a:rPr kumimoji="0" lang="en-US" altLang="en-US" sz="1200" b="1" i="0" u="none" strike="noStrike" cap="none" normalizeH="0" baseline="0" dirty="0">
                <a:ln>
                  <a:noFill/>
                </a:ln>
                <a:solidFill>
                  <a:schemeClr val="bg1"/>
                </a:solidFill>
                <a:effectLst/>
                <a:latin typeface="+mn-lt"/>
              </a:rPr>
              <a:t> </a:t>
            </a:r>
            <a:r>
              <a:rPr kumimoji="0" lang="en-US" altLang="en-US" sz="1200" b="0" i="0" u="none" strike="noStrike" cap="none" normalizeH="0" baseline="0" dirty="0">
                <a:ln>
                  <a:noFill/>
                </a:ln>
                <a:solidFill>
                  <a:schemeClr val="bg1"/>
                </a:solidFill>
                <a:effectLst/>
                <a:latin typeface="+mn-lt"/>
              </a:rPr>
              <a:t>have limited performance in terms of accuracy and AUC. These models may need adjustments or be considered less suitable for this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bg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Special Consideration for </a:t>
            </a:r>
            <a:r>
              <a:rPr kumimoji="0" lang="en-US" altLang="en-US" sz="1200" b="1" i="0" u="none" strike="noStrike" cap="none" normalizeH="0" baseline="0" dirty="0" err="1">
                <a:ln>
                  <a:noFill/>
                </a:ln>
                <a:solidFill>
                  <a:schemeClr val="bg1"/>
                </a:solidFill>
                <a:effectLst/>
                <a:latin typeface="+mn-lt"/>
              </a:rPr>
              <a:t>KNeighborsClassifier</a:t>
            </a:r>
            <a:r>
              <a:rPr kumimoji="0" lang="en-US" altLang="en-US" sz="1200" b="1" i="0" u="none" strike="noStrike" cap="none" normalizeH="0" baseline="0" dirty="0">
                <a:ln>
                  <a:noFill/>
                </a:ln>
                <a:solidFill>
                  <a:schemeClr val="bg1"/>
                </a:solidFill>
                <a:effectLst/>
                <a:latin typeface="+mn-lt"/>
              </a:rPr>
              <a:t> and </a:t>
            </a:r>
            <a:r>
              <a:rPr kumimoji="0" lang="en-US" altLang="en-US" sz="1200" b="1" i="0" u="none" strike="noStrike" cap="none" normalizeH="0" baseline="0" dirty="0" err="1">
                <a:ln>
                  <a:noFill/>
                </a:ln>
                <a:solidFill>
                  <a:schemeClr val="bg1"/>
                </a:solidFill>
                <a:effectLst/>
                <a:latin typeface="+mn-lt"/>
              </a:rPr>
              <a:t>LogisticRegression</a:t>
            </a:r>
            <a:r>
              <a:rPr kumimoji="0" lang="en-US" altLang="en-US" sz="1200" b="0" i="0" u="none" strike="noStrike" cap="none" normalizeH="0" baseline="0" dirty="0">
                <a:ln>
                  <a:noFill/>
                </a:ln>
                <a:solidFill>
                  <a:schemeClr val="bg1"/>
                </a:solidFill>
                <a:effectLst/>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bg1"/>
                </a:solidFill>
                <a:effectLst/>
                <a:latin typeface="+mn-lt"/>
              </a:rPr>
              <a:t>These models show an accuracy of 50%, which could indicate they are making nearly random decisions. They may require a deeper review or adjustments to hyperparameters."</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bg1"/>
                </a:solidFill>
                <a:effectLst/>
                <a:latin typeface="+mn-lt"/>
              </a:rPr>
            </a:br>
            <a:endParaRPr kumimoji="0" lang="en-US" altLang="en-US" sz="12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127416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175248" y="1879769"/>
            <a:ext cx="4903377" cy="1064600"/>
          </a:xfrm>
        </p:spPr>
        <p:txBody>
          <a:bodyPr/>
          <a:lstStyle/>
          <a:p>
            <a:r>
              <a:rPr lang="en-US" dirty="0"/>
              <a:t>Results visualization</a:t>
            </a:r>
          </a:p>
        </p:txBody>
      </p:sp>
      <p:sp>
        <p:nvSpPr>
          <p:cNvPr id="20" name="TextBox 19">
            <a:extLst>
              <a:ext uri="{FF2B5EF4-FFF2-40B4-BE49-F238E27FC236}">
                <a16:creationId xmlns:a16="http://schemas.microsoft.com/office/drawing/2014/main" id="{1B0EC078-8D04-07C4-1151-EBD771EF1063}"/>
              </a:ext>
            </a:extLst>
          </p:cNvPr>
          <p:cNvSpPr txBox="1"/>
          <p:nvPr/>
        </p:nvSpPr>
        <p:spPr>
          <a:xfrm>
            <a:off x="6175248" y="3429000"/>
            <a:ext cx="5876544" cy="1815882"/>
          </a:xfrm>
          <a:prstGeom prst="rect">
            <a:avLst/>
          </a:prstGeom>
          <a:noFill/>
        </p:spPr>
        <p:txBody>
          <a:bodyPr wrap="square">
            <a:spAutoFit/>
          </a:bodyPr>
          <a:lstStyle/>
          <a:p>
            <a:r>
              <a:rPr lang="en-US" sz="1400" b="0" i="0" dirty="0">
                <a:solidFill>
                  <a:schemeClr val="bg1"/>
                </a:solidFill>
                <a:effectLst/>
              </a:rPr>
              <a:t>Once the model to use is selected, it leads us to the optimal design of the clustering system. This involves determining the optimal number of clusters present in each study to classify the point cloud formed by countries. To keep it concise, I summarize graphically the procedure used. If we change the n number of dimensions, the results may vary.</a:t>
            </a:r>
          </a:p>
          <a:p>
            <a:endParaRPr lang="en-US" sz="1400" b="0" i="0" dirty="0">
              <a:solidFill>
                <a:schemeClr val="bg1"/>
              </a:solidFill>
              <a:effectLst/>
            </a:endParaRPr>
          </a:p>
          <a:p>
            <a:r>
              <a:rPr lang="en-US" sz="1400" b="0" i="0" dirty="0">
                <a:solidFill>
                  <a:schemeClr val="bg1"/>
                </a:solidFill>
                <a:effectLst/>
              </a:rPr>
              <a:t>Elbow method for determining the optimal number of clusters. N=50 below and n=0 above.</a:t>
            </a:r>
            <a:endParaRPr lang="en-US" sz="1400" dirty="0">
              <a:solidFill>
                <a:schemeClr val="bg1"/>
              </a:solidFill>
            </a:endParaRPr>
          </a:p>
        </p:txBody>
      </p:sp>
      <p:pic>
        <p:nvPicPr>
          <p:cNvPr id="3" name="Imagen 38">
            <a:extLst>
              <a:ext uri="{FF2B5EF4-FFF2-40B4-BE49-F238E27FC236}">
                <a16:creationId xmlns:a16="http://schemas.microsoft.com/office/drawing/2014/main" id="{2F8BA190-5BA0-0E1B-6378-560A3A00063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855" y="398441"/>
            <a:ext cx="4075178" cy="3116314"/>
          </a:xfrm>
          <a:prstGeom prst="rect">
            <a:avLst/>
          </a:prstGeom>
          <a:noFill/>
          <a:ln>
            <a:noFill/>
          </a:ln>
        </p:spPr>
      </p:pic>
      <p:pic>
        <p:nvPicPr>
          <p:cNvPr id="4" name="Imagen 46">
            <a:extLst>
              <a:ext uri="{FF2B5EF4-FFF2-40B4-BE49-F238E27FC236}">
                <a16:creationId xmlns:a16="http://schemas.microsoft.com/office/drawing/2014/main" id="{857A787C-3592-C204-C290-D91F16CE608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47" y="3429000"/>
            <a:ext cx="4139186" cy="3203836"/>
          </a:xfrm>
          <a:prstGeom prst="rect">
            <a:avLst/>
          </a:prstGeom>
          <a:noFill/>
          <a:ln>
            <a:noFill/>
          </a:ln>
        </p:spPr>
      </p:pic>
    </p:spTree>
    <p:extLst>
      <p:ext uri="{BB962C8B-B14F-4D97-AF65-F5344CB8AC3E}">
        <p14:creationId xmlns:p14="http://schemas.microsoft.com/office/powerpoint/2010/main" val="238026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964023" y="142455"/>
            <a:ext cx="7532276" cy="1347471"/>
          </a:xfrm>
        </p:spPr>
        <p:txBody>
          <a:bodyPr/>
          <a:lstStyle/>
          <a:p>
            <a:r>
              <a:rPr lang="en-US" dirty="0"/>
              <a:t>Agenda</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046306"/>
            <a:ext cx="2133600" cy="537098"/>
          </a:xfrm>
        </p:spPr>
        <p:txBody>
          <a:bodyPr/>
          <a:lstStyle/>
          <a:p>
            <a:r>
              <a:rPr lang="en-US" dirty="0"/>
              <a:t>01. Case Description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52500" y="2639004"/>
            <a:ext cx="2133600" cy="789996"/>
          </a:xfrm>
        </p:spPr>
        <p:txBody>
          <a:bodyPr>
            <a:normAutofit/>
          </a:bodyPr>
          <a:lstStyle/>
          <a:p>
            <a:r>
              <a:rPr lang="en-US" dirty="0"/>
              <a:t>Contextual information about the organization, the SIE, and needs.</a:t>
            </a:r>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046306"/>
            <a:ext cx="2128157" cy="537098"/>
          </a:xfrm>
        </p:spPr>
        <p:txBody>
          <a:bodyPr/>
          <a:lstStyle/>
          <a:p>
            <a:r>
              <a:rPr lang="en-US" dirty="0"/>
              <a:t>02. Results from </a:t>
            </a:r>
            <a:br>
              <a:rPr lang="en-US" dirty="0"/>
            </a:br>
            <a:r>
              <a:rPr lang="en-US" dirty="0"/>
              <a:t>last year</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63042" y="2639004"/>
            <a:ext cx="2128157" cy="789996"/>
          </a:xfrm>
        </p:spPr>
        <p:txBody>
          <a:bodyPr>
            <a:normAutofit/>
          </a:bodyPr>
          <a:lstStyle/>
          <a:p>
            <a:r>
              <a:rPr lang="en-US" dirty="0"/>
              <a:t>Lorem ipsum dolor sit amet, consectetuer adipiscing elit, sed diam nonummy nibh.</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359308"/>
            <a:ext cx="2133600" cy="789995"/>
          </a:xfrm>
        </p:spPr>
        <p:txBody>
          <a:bodyPr/>
          <a:lstStyle/>
          <a:p>
            <a:r>
              <a:rPr lang="en-US" dirty="0"/>
              <a:t>03. Data collection and initial exploration (EDA)</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52500" y="5320110"/>
            <a:ext cx="2133600" cy="565805"/>
          </a:xfrm>
        </p:spPr>
        <p:txBody>
          <a:bodyPr>
            <a:normAutofit fontScale="92500"/>
          </a:bodyPr>
          <a:lstStyle/>
          <a:p>
            <a:r>
              <a:rPr lang="en-US" dirty="0"/>
              <a:t>Understanding the data and design the modeling process</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359309"/>
            <a:ext cx="2128157" cy="789994"/>
          </a:xfrm>
        </p:spPr>
        <p:txBody>
          <a:bodyPr/>
          <a:lstStyle/>
          <a:p>
            <a:r>
              <a:rPr lang="en-US" dirty="0"/>
              <a:t>04. Modeling evaluation and visualization</a:t>
            </a:r>
          </a:p>
        </p:txBody>
      </p:sp>
      <p:sp>
        <p:nvSpPr>
          <p:cNvPr id="9" name="Text Placeholder 8">
            <a:extLst>
              <a:ext uri="{FF2B5EF4-FFF2-40B4-BE49-F238E27FC236}">
                <a16:creationId xmlns:a16="http://schemas.microsoft.com/office/drawing/2014/main" id="{38FB4732-AB07-C54D-AF44-F8ADB6D2B8B6}"/>
              </a:ext>
            </a:extLst>
          </p:cNvPr>
          <p:cNvSpPr>
            <a:spLocks noGrp="1"/>
          </p:cNvSpPr>
          <p:nvPr>
            <p:ph type="body" sz="quarter" idx="21"/>
          </p:nvPr>
        </p:nvSpPr>
        <p:spPr>
          <a:xfrm>
            <a:off x="3661955" y="5320110"/>
            <a:ext cx="2128157" cy="789996"/>
          </a:xfrm>
        </p:spPr>
        <p:txBody>
          <a:bodyPr>
            <a:normAutofit/>
          </a:bodyPr>
          <a:lstStyle/>
          <a:p>
            <a:r>
              <a:rPr lang="en-US" dirty="0"/>
              <a:t>supervised and unsupervised model; evaluate and view </a:t>
            </a:r>
          </a:p>
        </p:txBody>
      </p:sp>
      <p:sp>
        <p:nvSpPr>
          <p:cNvPr id="12" name="Text Placeholder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359309"/>
            <a:ext cx="2129245" cy="492558"/>
          </a:xfrm>
        </p:spPr>
        <p:txBody>
          <a:bodyPr/>
          <a:lstStyle/>
          <a:p>
            <a:r>
              <a:rPr lang="en-US" dirty="0"/>
              <a:t>05. Next steps</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6367054" y="4925112"/>
            <a:ext cx="2129245" cy="789996"/>
          </a:xfrm>
        </p:spPr>
        <p:txBody>
          <a:bodyPr>
            <a:normAutofit/>
          </a:bodyPr>
          <a:lstStyle/>
          <a:p>
            <a:r>
              <a:rPr lang="en-US" dirty="0"/>
              <a:t>Final recommendations  to  other data exploration and modeling</a:t>
            </a:r>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
        <p:nvSpPr>
          <p:cNvPr id="14" name="Footer Placeholder 13">
            <a:extLst>
              <a:ext uri="{FF2B5EF4-FFF2-40B4-BE49-F238E27FC236}">
                <a16:creationId xmlns:a16="http://schemas.microsoft.com/office/drawing/2014/main" id="{C0BAE34D-BF83-084B-A10C-EB85694B9ACF}"/>
              </a:ext>
            </a:extLst>
          </p:cNvPr>
          <p:cNvSpPr>
            <a:spLocks noGrp="1"/>
          </p:cNvSpPr>
          <p:nvPr>
            <p:ph type="ftr" sz="quarter" idx="26"/>
          </p:nvPr>
        </p:nvSpPr>
        <p:spPr>
          <a:xfrm>
            <a:off x="1494790" y="6332220"/>
            <a:ext cx="1497330" cy="247651"/>
          </a:xfrm>
        </p:spPr>
        <p:txBody>
          <a:bodyPr/>
          <a:lstStyle/>
          <a:p>
            <a:r>
              <a:rPr lang="en-US" dirty="0"/>
              <a:t>Final Report</a:t>
            </a:r>
          </a:p>
        </p:txBody>
      </p:sp>
      <p:sp>
        <p:nvSpPr>
          <p:cNvPr id="13" name="Text Placeholder 11">
            <a:extLst>
              <a:ext uri="{FF2B5EF4-FFF2-40B4-BE49-F238E27FC236}">
                <a16:creationId xmlns:a16="http://schemas.microsoft.com/office/drawing/2014/main" id="{77D4EB5E-7C75-D7BC-EE9B-FDC6E3AF6186}"/>
              </a:ext>
            </a:extLst>
          </p:cNvPr>
          <p:cNvSpPr txBox="1">
            <a:spLocks/>
          </p:cNvSpPr>
          <p:nvPr/>
        </p:nvSpPr>
        <p:spPr>
          <a:xfrm>
            <a:off x="9299230" y="4447245"/>
            <a:ext cx="2129245" cy="492558"/>
          </a:xfrm>
          <a:prstGeom prst="rect">
            <a:avLst/>
          </a:prstGeom>
        </p:spPr>
        <p:txBody>
          <a:bodyPr vert="horz" lIns="0" tIns="0" rIns="0" bIns="0" rtlCol="0" anchor="ctr" anchorCtr="0">
            <a:noAutofit/>
          </a:bodyPr>
          <a:lstStyle>
            <a:lvl1pPr marL="0" indent="0" algn="l" defTabSz="914400" rtl="0" eaLnBrk="1" latinLnBrk="0" hangingPunct="1">
              <a:lnSpc>
                <a:spcPct val="100000"/>
              </a:lnSpc>
              <a:spcBef>
                <a:spcPts val="400"/>
              </a:spcBef>
              <a:buFont typeface="Arial" panose="020B0604020202020204" pitchFamily="34" charset="0"/>
              <a:buNone/>
              <a:defRPr sz="1800" b="0" i="0"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06. </a:t>
            </a:r>
            <a:r>
              <a:rPr lang="en-US" dirty="0">
                <a:cs typeface="Calibri Light"/>
              </a:rPr>
              <a:t>Final Report and letter to FLAR</a:t>
            </a:r>
            <a:endParaRPr lang="en-US" dirty="0"/>
          </a:p>
        </p:txBody>
      </p:sp>
      <p:sp>
        <p:nvSpPr>
          <p:cNvPr id="16" name="Text Placeholder 10">
            <a:extLst>
              <a:ext uri="{FF2B5EF4-FFF2-40B4-BE49-F238E27FC236}">
                <a16:creationId xmlns:a16="http://schemas.microsoft.com/office/drawing/2014/main" id="{CFBE92E9-066F-AB5B-A38F-62A1E9F907CA}"/>
              </a:ext>
            </a:extLst>
          </p:cNvPr>
          <p:cNvSpPr txBox="1">
            <a:spLocks/>
          </p:cNvSpPr>
          <p:nvPr/>
        </p:nvSpPr>
        <p:spPr>
          <a:xfrm>
            <a:off x="9299230" y="5050407"/>
            <a:ext cx="2129245" cy="789996"/>
          </a:xfrm>
          <a:prstGeom prst="rect">
            <a:avLst/>
          </a:prstGeom>
        </p:spPr>
        <p:txBody>
          <a:bodyPr vert="horz" lIns="0" tIns="0" rIns="0" bIns="0" rtlCol="0">
            <a:normAutofit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Message to FLAR and recommendations  based to the data analysis and modeling</a:t>
            </a:r>
          </a:p>
        </p:txBody>
      </p:sp>
      <p:sp>
        <p:nvSpPr>
          <p:cNvPr id="17" name="Rectangle 16">
            <a:extLst>
              <a:ext uri="{FF2B5EF4-FFF2-40B4-BE49-F238E27FC236}">
                <a16:creationId xmlns:a16="http://schemas.microsoft.com/office/drawing/2014/main" id="{9586D02A-878B-E0D1-AE00-DC14021891FC}"/>
              </a:ext>
            </a:extLst>
          </p:cNvPr>
          <p:cNvSpPr/>
          <p:nvPr/>
        </p:nvSpPr>
        <p:spPr>
          <a:xfrm>
            <a:off x="9295729" y="422993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20</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4" name="Title 1">
            <a:extLst>
              <a:ext uri="{FF2B5EF4-FFF2-40B4-BE49-F238E27FC236}">
                <a16:creationId xmlns:a16="http://schemas.microsoft.com/office/drawing/2014/main" id="{7E34A686-0FBA-E7DA-2290-E1D5CD379B93}"/>
              </a:ext>
            </a:extLst>
          </p:cNvPr>
          <p:cNvSpPr txBox="1">
            <a:spLocks/>
          </p:cNvSpPr>
          <p:nvPr/>
        </p:nvSpPr>
        <p:spPr>
          <a:xfrm>
            <a:off x="6175248" y="1879769"/>
            <a:ext cx="4903377" cy="10646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8" name="Title 7">
            <a:extLst>
              <a:ext uri="{FF2B5EF4-FFF2-40B4-BE49-F238E27FC236}">
                <a16:creationId xmlns:a16="http://schemas.microsoft.com/office/drawing/2014/main" id="{6C8CDFD1-41CA-A3BE-5A50-F8B7FA8ABB66}"/>
              </a:ext>
            </a:extLst>
          </p:cNvPr>
          <p:cNvSpPr>
            <a:spLocks noGrp="1"/>
          </p:cNvSpPr>
          <p:nvPr>
            <p:ph type="title"/>
          </p:nvPr>
        </p:nvSpPr>
        <p:spPr/>
        <p:txBody>
          <a:bodyPr/>
          <a:lstStyle/>
          <a:p>
            <a:r>
              <a:rPr lang="en-US" dirty="0"/>
              <a:t>Results visualization</a:t>
            </a:r>
            <a:br>
              <a:rPr lang="en-US" dirty="0"/>
            </a:br>
            <a:endParaRPr lang="en-US" dirty="0"/>
          </a:p>
        </p:txBody>
      </p:sp>
      <p:pic>
        <p:nvPicPr>
          <p:cNvPr id="11" name="Picture 10">
            <a:extLst>
              <a:ext uri="{FF2B5EF4-FFF2-40B4-BE49-F238E27FC236}">
                <a16:creationId xmlns:a16="http://schemas.microsoft.com/office/drawing/2014/main" id="{D1A41AEE-5D2A-C8D2-F6B2-41B63B63814A}"/>
              </a:ext>
            </a:extLst>
          </p:cNvPr>
          <p:cNvPicPr>
            <a:picLocks noChangeAspect="1"/>
          </p:cNvPicPr>
          <p:nvPr/>
        </p:nvPicPr>
        <p:blipFill>
          <a:blip r:embed="rId3"/>
          <a:stretch>
            <a:fillRect/>
          </a:stretch>
        </p:blipFill>
        <p:spPr>
          <a:xfrm>
            <a:off x="1113375" y="2140414"/>
            <a:ext cx="10765536" cy="3155906"/>
          </a:xfrm>
          <a:prstGeom prst="rect">
            <a:avLst/>
          </a:prstGeom>
        </p:spPr>
      </p:pic>
      <p:sp>
        <p:nvSpPr>
          <p:cNvPr id="3" name="TextBox 2">
            <a:extLst>
              <a:ext uri="{FF2B5EF4-FFF2-40B4-BE49-F238E27FC236}">
                <a16:creationId xmlns:a16="http://schemas.microsoft.com/office/drawing/2014/main" id="{187F261E-C4F6-0A12-63F0-0FCB4926E33D}"/>
              </a:ext>
            </a:extLst>
          </p:cNvPr>
          <p:cNvSpPr txBox="1"/>
          <p:nvPr/>
        </p:nvSpPr>
        <p:spPr>
          <a:xfrm>
            <a:off x="3448905" y="5233799"/>
            <a:ext cx="6094476" cy="646331"/>
          </a:xfrm>
          <a:prstGeom prst="rect">
            <a:avLst/>
          </a:prstGeom>
          <a:noFill/>
        </p:spPr>
        <p:txBody>
          <a:bodyPr wrap="square">
            <a:spAutoFit/>
          </a:bodyPr>
          <a:lstStyle/>
          <a:p>
            <a:r>
              <a:rPr lang="en-US" b="0" i="0" dirty="0">
                <a:solidFill>
                  <a:schemeClr val="bg1"/>
                </a:solidFill>
                <a:effectLst/>
              </a:rPr>
              <a:t>Visualization of Cluster Distribution and Statistical Analysis by Cluster. N=50 on the right and n=0 on the left</a:t>
            </a:r>
            <a:endParaRPr lang="en-US" dirty="0">
              <a:solidFill>
                <a:schemeClr val="bg1"/>
              </a:solidFill>
            </a:endParaRPr>
          </a:p>
        </p:txBody>
      </p:sp>
    </p:spTree>
    <p:extLst>
      <p:ext uri="{BB962C8B-B14F-4D97-AF65-F5344CB8AC3E}">
        <p14:creationId xmlns:p14="http://schemas.microsoft.com/office/powerpoint/2010/main" val="2806310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21</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4" name="Title 1">
            <a:extLst>
              <a:ext uri="{FF2B5EF4-FFF2-40B4-BE49-F238E27FC236}">
                <a16:creationId xmlns:a16="http://schemas.microsoft.com/office/drawing/2014/main" id="{7E34A686-0FBA-E7DA-2290-E1D5CD379B93}"/>
              </a:ext>
            </a:extLst>
          </p:cNvPr>
          <p:cNvSpPr txBox="1">
            <a:spLocks/>
          </p:cNvSpPr>
          <p:nvPr/>
        </p:nvSpPr>
        <p:spPr>
          <a:xfrm>
            <a:off x="6175248" y="1879769"/>
            <a:ext cx="4903377" cy="10646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p>
        </p:txBody>
      </p:sp>
      <p:sp>
        <p:nvSpPr>
          <p:cNvPr id="8" name="Title 7">
            <a:extLst>
              <a:ext uri="{FF2B5EF4-FFF2-40B4-BE49-F238E27FC236}">
                <a16:creationId xmlns:a16="http://schemas.microsoft.com/office/drawing/2014/main" id="{6C8CDFD1-41CA-A3BE-5A50-F8B7FA8ABB66}"/>
              </a:ext>
            </a:extLst>
          </p:cNvPr>
          <p:cNvSpPr>
            <a:spLocks noGrp="1"/>
          </p:cNvSpPr>
          <p:nvPr>
            <p:ph type="title"/>
          </p:nvPr>
        </p:nvSpPr>
        <p:spPr/>
        <p:txBody>
          <a:bodyPr/>
          <a:lstStyle/>
          <a:p>
            <a:r>
              <a:rPr lang="en-US" dirty="0"/>
              <a:t>Results visualization</a:t>
            </a:r>
            <a:br>
              <a:rPr lang="en-US" dirty="0"/>
            </a:br>
            <a:endParaRPr lang="en-US" dirty="0"/>
          </a:p>
        </p:txBody>
      </p:sp>
      <p:pic>
        <p:nvPicPr>
          <p:cNvPr id="13" name="Picture 12">
            <a:extLst>
              <a:ext uri="{FF2B5EF4-FFF2-40B4-BE49-F238E27FC236}">
                <a16:creationId xmlns:a16="http://schemas.microsoft.com/office/drawing/2014/main" id="{89F717BC-3254-571D-68BE-ECFB1BB58F6F}"/>
              </a:ext>
            </a:extLst>
          </p:cNvPr>
          <p:cNvPicPr>
            <a:picLocks noChangeAspect="1"/>
          </p:cNvPicPr>
          <p:nvPr/>
        </p:nvPicPr>
        <p:blipFill>
          <a:blip r:embed="rId3"/>
          <a:stretch>
            <a:fillRect/>
          </a:stretch>
        </p:blipFill>
        <p:spPr>
          <a:xfrm>
            <a:off x="975598" y="1137918"/>
            <a:ext cx="10240804" cy="4582164"/>
          </a:xfrm>
          <a:prstGeom prst="rect">
            <a:avLst/>
          </a:prstGeom>
        </p:spPr>
      </p:pic>
      <p:sp>
        <p:nvSpPr>
          <p:cNvPr id="15" name="TextBox 14">
            <a:extLst>
              <a:ext uri="{FF2B5EF4-FFF2-40B4-BE49-F238E27FC236}">
                <a16:creationId xmlns:a16="http://schemas.microsoft.com/office/drawing/2014/main" id="{CBBB00E3-B8CF-CE8D-002F-329739F4B6F5}"/>
              </a:ext>
            </a:extLst>
          </p:cNvPr>
          <p:cNvSpPr txBox="1"/>
          <p:nvPr/>
        </p:nvSpPr>
        <p:spPr>
          <a:xfrm>
            <a:off x="2992120" y="5720082"/>
            <a:ext cx="8309812" cy="369332"/>
          </a:xfrm>
          <a:prstGeom prst="rect">
            <a:avLst/>
          </a:prstGeom>
          <a:noFill/>
        </p:spPr>
        <p:txBody>
          <a:bodyPr wrap="square">
            <a:spAutoFit/>
          </a:bodyPr>
          <a:lstStyle/>
          <a:p>
            <a:r>
              <a:rPr lang="en-US" b="0" i="0" dirty="0">
                <a:solidFill>
                  <a:schemeClr val="bg1"/>
                </a:solidFill>
                <a:effectLst/>
              </a:rPr>
              <a:t>PCA Visualization with Cluster-Colored Data. N=50 on the right and n=0 on the left</a:t>
            </a:r>
            <a:endParaRPr lang="en-US" dirty="0">
              <a:solidFill>
                <a:schemeClr val="bg1"/>
              </a:solidFill>
            </a:endParaRPr>
          </a:p>
        </p:txBody>
      </p:sp>
    </p:spTree>
    <p:extLst>
      <p:ext uri="{BB962C8B-B14F-4D97-AF65-F5344CB8AC3E}">
        <p14:creationId xmlns:p14="http://schemas.microsoft.com/office/powerpoint/2010/main" val="459301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780446"/>
          </a:xfrm>
        </p:spPr>
        <p:txBody>
          <a:bodyPr/>
          <a:lstStyle/>
          <a:p>
            <a:r>
              <a:rPr lang="en-US" dirty="0"/>
              <a:t>Conclusions</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870203" y="1207875"/>
            <a:ext cx="5143501" cy="3578217"/>
          </a:xfrm>
        </p:spPr>
        <p:txBody>
          <a:bodyPr>
            <a:normAutofit lnSpcReduction="10000"/>
          </a:bodyPr>
          <a:lstStyle/>
          <a:p>
            <a:r>
              <a:rPr lang="en-US" dirty="0"/>
              <a:t>Final conclusions from PCA and TSNE based on the database file. After visualization using both PCA and T-SNE, as well as a dendrogram for each scale or number of dimensions (on which they were already operating).</a:t>
            </a:r>
          </a:p>
          <a:p>
            <a:r>
              <a:rPr lang="en-US" dirty="0"/>
              <a:t>In terms of PCA, it is noteworthy that </a:t>
            </a:r>
            <a:r>
              <a:rPr lang="en-US" b="1" dirty="0">
                <a:solidFill>
                  <a:srgbClr val="FF0000"/>
                </a:solidFill>
              </a:rPr>
              <a:t>Argentina-Mexico-Brazil are very close in common characteristics</a:t>
            </a:r>
            <a:r>
              <a:rPr lang="en-US" dirty="0"/>
              <a:t> and, without any belonging to FLAR, none participate at any scale (red color, value 0). However, as the number of dimensions decreases, Argentina's relationship with the rest distances, having fewer characteristics in common, increasing again when it decreases below 50 dimensions.</a:t>
            </a:r>
          </a:p>
          <a:p>
            <a:r>
              <a:rPr lang="en-US" dirty="0"/>
              <a:t>In terms of T-SNE, the </a:t>
            </a:r>
            <a:r>
              <a:rPr lang="en-US" b="1" dirty="0">
                <a:solidFill>
                  <a:srgbClr val="FF0000"/>
                </a:solidFill>
              </a:rPr>
              <a:t>relationship between Argentina and Mexico increases as the number of dimensions decreases, with Brazil </a:t>
            </a:r>
            <a:r>
              <a:rPr lang="en-US" dirty="0"/>
              <a:t>being a satellite that increases and then decreases.</a:t>
            </a:r>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22</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5" name="Rectangle 4">
            <a:extLst>
              <a:ext uri="{FF2B5EF4-FFF2-40B4-BE49-F238E27FC236}">
                <a16:creationId xmlns:a16="http://schemas.microsoft.com/office/drawing/2014/main" id="{0019A054-BB96-9AA1-854F-E744B99777D5}"/>
              </a:ext>
            </a:extLst>
          </p:cNvPr>
          <p:cNvSpPr/>
          <p:nvPr/>
        </p:nvSpPr>
        <p:spPr>
          <a:xfrm>
            <a:off x="971550" y="80980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92F1EE-00DB-74F3-5C88-8C1AF7D33E7F}"/>
              </a:ext>
            </a:extLst>
          </p:cNvPr>
          <p:cNvSpPr/>
          <p:nvPr/>
        </p:nvSpPr>
        <p:spPr>
          <a:xfrm>
            <a:off x="6356683" y="80980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0">
            <a:extLst>
              <a:ext uri="{FF2B5EF4-FFF2-40B4-BE49-F238E27FC236}">
                <a16:creationId xmlns:a16="http://schemas.microsoft.com/office/drawing/2014/main" id="{FF13571D-1111-26AC-5F18-3688C8B168CF}"/>
              </a:ext>
            </a:extLst>
          </p:cNvPr>
          <p:cNvSpPr txBox="1">
            <a:spLocks/>
          </p:cNvSpPr>
          <p:nvPr/>
        </p:nvSpPr>
        <p:spPr>
          <a:xfrm>
            <a:off x="6356683" y="1207875"/>
            <a:ext cx="5462046" cy="4485711"/>
          </a:xfrm>
          <a:prstGeom prst="rect">
            <a:avLst/>
          </a:prstGeom>
        </p:spPr>
        <p:txBody>
          <a:bodyPr vert="horz" lIns="0" tIns="0" rIns="0" bIns="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optimal model under general optimality conditions, </a:t>
            </a:r>
            <a:r>
              <a:rPr lang="en-US" b="1" dirty="0">
                <a:solidFill>
                  <a:srgbClr val="FF0000"/>
                </a:solidFill>
              </a:rPr>
              <a:t>Mexico and Argentina share a cluster</a:t>
            </a:r>
            <a:r>
              <a:rPr lang="en-US" dirty="0"/>
              <a:t>, differing from the other formed by </a:t>
            </a:r>
            <a:r>
              <a:rPr lang="en-US" b="1" dirty="0">
                <a:solidFill>
                  <a:srgbClr val="FF0000"/>
                </a:solidFill>
              </a:rPr>
              <a:t>Bolivia, Costa Rica</a:t>
            </a:r>
            <a:r>
              <a:rPr lang="en-US" dirty="0"/>
              <a:t>. However, under precision conditions, all countries share a cluster. </a:t>
            </a:r>
          </a:p>
          <a:p>
            <a:r>
              <a:rPr lang="en-US" dirty="0"/>
              <a:t>That is, when </a:t>
            </a:r>
            <a:r>
              <a:rPr lang="en-US" b="1" dirty="0">
                <a:solidFill>
                  <a:srgbClr val="2D3991"/>
                </a:solidFill>
              </a:rPr>
              <a:t>we are more restrictive </a:t>
            </a:r>
            <a:r>
              <a:rPr lang="en-US" dirty="0"/>
              <a:t>in terms of country classification criteria, more of them share characteristics, and therefore, </a:t>
            </a:r>
            <a:r>
              <a:rPr lang="en-US" b="1" dirty="0">
                <a:solidFill>
                  <a:srgbClr val="2D3991"/>
                </a:solidFill>
              </a:rPr>
              <a:t>more attention is needed when making decisions</a:t>
            </a:r>
            <a:r>
              <a:rPr lang="en-US" dirty="0"/>
              <a:t>. Perhaps a more refined model brings more uncertainty.</a:t>
            </a:r>
          </a:p>
          <a:p>
            <a:r>
              <a:rPr lang="en-US" dirty="0"/>
              <a:t>Regarding the cluster typology, it can be said that regardless of dimensionality, </a:t>
            </a:r>
            <a:r>
              <a:rPr lang="en-US" b="1" dirty="0">
                <a:solidFill>
                  <a:srgbClr val="2D3991"/>
                </a:solidFill>
              </a:rPr>
              <a:t>there is a large set of countries very homogeneous in intrinsic characteristics</a:t>
            </a:r>
            <a:r>
              <a:rPr lang="en-US" dirty="0"/>
              <a:t> to the studied macroeconomic variables </a:t>
            </a:r>
            <a:r>
              <a:rPr lang="en-US" b="1" dirty="0">
                <a:solidFill>
                  <a:srgbClr val="2D3991"/>
                </a:solidFill>
              </a:rPr>
              <a:t>(between 14 to 16 out of 19 countries). </a:t>
            </a:r>
            <a:r>
              <a:rPr lang="en-US" dirty="0"/>
              <a:t>However, the missing ones have very noticeable characteristics that homogenize in number as the number of clusters increases.</a:t>
            </a:r>
          </a:p>
          <a:p>
            <a:r>
              <a:rPr lang="en-US" dirty="0"/>
              <a:t>In other words, if you want to select a specific target country from a group, it is better to </a:t>
            </a:r>
            <a:r>
              <a:rPr lang="en-US" b="1" dirty="0">
                <a:solidFill>
                  <a:srgbClr val="2D3991"/>
                </a:solidFill>
              </a:rPr>
              <a:t>work in low dimensions or cluster reduction</a:t>
            </a:r>
            <a:r>
              <a:rPr lang="en-US" dirty="0"/>
              <a:t>. </a:t>
            </a:r>
            <a:r>
              <a:rPr lang="en-US" b="1" dirty="0">
                <a:solidFill>
                  <a:srgbClr val="FF0000"/>
                </a:solidFill>
              </a:rPr>
              <a:t>Colombia, Mexico, Paraguay, Venezuela, Brazil </a:t>
            </a:r>
            <a:r>
              <a:rPr lang="en-US" dirty="0"/>
              <a:t>would be targets to observe, with special importance placed on </a:t>
            </a:r>
            <a:r>
              <a:rPr lang="en-US" b="1" dirty="0">
                <a:solidFill>
                  <a:srgbClr val="FF0000"/>
                </a:solidFill>
              </a:rPr>
              <a:t>Argentina, Mexico, Brazil, and Colombia.</a:t>
            </a:r>
            <a:r>
              <a:rPr lang="en-US" dirty="0"/>
              <a:t>"</a:t>
            </a:r>
          </a:p>
          <a:p>
            <a:endParaRPr lang="en-US" dirty="0"/>
          </a:p>
          <a:p>
            <a:endParaRPr lang="en-US" dirty="0"/>
          </a:p>
          <a:p>
            <a:endParaRPr lang="en-US" dirty="0"/>
          </a:p>
          <a:p>
            <a:endParaRPr lang="en-US" dirty="0"/>
          </a:p>
          <a:p>
            <a:endParaRPr lang="en-US" dirty="0"/>
          </a:p>
          <a:p>
            <a:endParaRPr lang="en-US" dirty="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665866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11647" y="3153521"/>
            <a:ext cx="4941477" cy="1563483"/>
          </a:xfrm>
        </p:spPr>
        <p:txBody>
          <a:bodyPr/>
          <a:lstStyle/>
          <a:p>
            <a:r>
              <a:rPr lang="en-US" dirty="0"/>
              <a:t>Next steps</a:t>
            </a:r>
          </a:p>
        </p:txBody>
      </p:sp>
      <p:sp>
        <p:nvSpPr>
          <p:cNvPr id="4" name="TextBox 3">
            <a:extLst>
              <a:ext uri="{FF2B5EF4-FFF2-40B4-BE49-F238E27FC236}">
                <a16:creationId xmlns:a16="http://schemas.microsoft.com/office/drawing/2014/main" id="{655BBC3B-7CBA-6617-7298-8F16C2CD217D}"/>
              </a:ext>
            </a:extLst>
          </p:cNvPr>
          <p:cNvSpPr txBox="1"/>
          <p:nvPr/>
        </p:nvSpPr>
        <p:spPr>
          <a:xfrm>
            <a:off x="-70866" y="6581001"/>
            <a:ext cx="6094476" cy="276999"/>
          </a:xfrm>
          <a:prstGeom prst="rect">
            <a:avLst/>
          </a:prstGeom>
          <a:noFill/>
        </p:spPr>
        <p:txBody>
          <a:bodyPr wrap="square">
            <a:spAutoFit/>
          </a:bodyPr>
          <a:lstStyle/>
          <a:p>
            <a:r>
              <a:rPr lang="de-DE" sz="1200" dirty="0"/>
              <a:t>Foto de </a:t>
            </a:r>
            <a:r>
              <a:rPr lang="de-DE" sz="1200" dirty="0">
                <a:hlinkClick r:id="rId4">
                  <a:extLst>
                    <a:ext uri="{A12FA001-AC4F-418D-AE19-62706E023703}">
                      <ahyp:hlinkClr xmlns:ahyp="http://schemas.microsoft.com/office/drawing/2018/hyperlinkcolor" val="tx"/>
                    </a:ext>
                  </a:extLst>
                </a:hlinkClick>
              </a:rPr>
              <a:t>Damir Kopezhanov</a:t>
            </a:r>
            <a:r>
              <a:rPr lang="de-DE" sz="1200" dirty="0"/>
              <a:t> en </a:t>
            </a:r>
            <a:r>
              <a:rPr lang="de-DE" sz="1200" dirty="0">
                <a:hlinkClick r:id="rId5">
                  <a:extLst>
                    <a:ext uri="{A12FA001-AC4F-418D-AE19-62706E023703}">
                      <ahyp:hlinkClr xmlns:ahyp="http://schemas.microsoft.com/office/drawing/2018/hyperlinkcolor" val="tx"/>
                    </a:ext>
                  </a:extLst>
                </a:hlinkClick>
              </a:rPr>
              <a:t>Unsplash</a:t>
            </a:r>
            <a:r>
              <a:rPr lang="de-DE" sz="1200" dirty="0"/>
              <a:t> </a:t>
            </a:r>
            <a:endParaRPr lang="en-US" sz="1200" dirty="0"/>
          </a:p>
        </p:txBody>
      </p:sp>
    </p:spTree>
    <p:extLst>
      <p:ext uri="{BB962C8B-B14F-4D97-AF65-F5344CB8AC3E}">
        <p14:creationId xmlns:p14="http://schemas.microsoft.com/office/powerpoint/2010/main" val="2254976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2286000"/>
          </a:xfrm>
        </p:spPr>
        <p:txBody>
          <a:bodyPr/>
          <a:lstStyle/>
          <a:p>
            <a:r>
              <a:rPr lang="en-US" dirty="0"/>
              <a:t>Next steps </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952499" y="2810201"/>
            <a:ext cx="4572001" cy="2560320"/>
          </a:xfrm>
        </p:spPr>
        <p:txBody>
          <a:bodyPr>
            <a:normAutofit fontScale="92500" lnSpcReduction="10000"/>
          </a:bodyPr>
          <a:lstStyle/>
          <a:p>
            <a:pPr marL="342900" indent="-342900">
              <a:buFont typeface="+mj-lt"/>
              <a:buAutoNum type="arabicPeriod"/>
            </a:pPr>
            <a:r>
              <a:rPr lang="en-US" dirty="0"/>
              <a:t>Utilize the potential of the correlation map and time series data to apply indicator prediction models based on the data from neighboring countries( Ex, ARIMA, ARIMAX or LSTM.</a:t>
            </a:r>
          </a:p>
          <a:p>
            <a:pPr marL="342900" indent="-342900">
              <a:buFont typeface="+mj-lt"/>
              <a:buAutoNum type="arabicPeriod"/>
            </a:pPr>
            <a:r>
              <a:rPr lang="en-US" dirty="0"/>
              <a:t>Recommend to the economic studies department to add macroeconomic information for the 13 countries to complete the data for Central, South America, and the Caribbean. It is of interest, given that we already have a model and a data processing process, to find other neighbors such as the Dominican Republic, Jamaica, and Belize."</a:t>
            </a:r>
          </a:p>
          <a:p>
            <a:pPr marL="342900" indent="-342900">
              <a:buFont typeface="+mj-lt"/>
              <a:buAutoNum type="arabicPeriod"/>
            </a:pPr>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24</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p:txBody>
      </p:sp>
      <p:pic>
        <p:nvPicPr>
          <p:cNvPr id="53" name="Picture Placeholder 52">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20467" r="20467"/>
          <a:stretch/>
        </p:blipFill>
        <p:spPr>
          <a:xfrm>
            <a:off x="6096000" y="-11272"/>
            <a:ext cx="6096000" cy="6880543"/>
          </a:xfrm>
        </p:spPr>
      </p:pic>
      <p:sp>
        <p:nvSpPr>
          <p:cNvPr id="3" name="TextBox 2">
            <a:extLst>
              <a:ext uri="{FF2B5EF4-FFF2-40B4-BE49-F238E27FC236}">
                <a16:creationId xmlns:a16="http://schemas.microsoft.com/office/drawing/2014/main" id="{FCB151A6-5F30-415D-A1D8-1FDB650EB306}"/>
              </a:ext>
            </a:extLst>
          </p:cNvPr>
          <p:cNvSpPr txBox="1"/>
          <p:nvPr/>
        </p:nvSpPr>
        <p:spPr>
          <a:xfrm>
            <a:off x="6172581" y="6579871"/>
            <a:ext cx="2841498" cy="276999"/>
          </a:xfrm>
          <a:prstGeom prst="rect">
            <a:avLst/>
          </a:prstGeom>
          <a:noFill/>
        </p:spPr>
        <p:txBody>
          <a:bodyPr wrap="square">
            <a:spAutoFit/>
          </a:bodyPr>
          <a:lstStyle/>
          <a:p>
            <a:r>
              <a:rPr lang="nl-NL" sz="1200" dirty="0"/>
              <a:t>Foto de </a:t>
            </a:r>
            <a:r>
              <a:rPr lang="nl-NL" sz="1200" dirty="0">
                <a:hlinkClick r:id="rId4">
                  <a:extLst>
                    <a:ext uri="{A12FA001-AC4F-418D-AE19-62706E023703}">
                      <ahyp:hlinkClr xmlns:ahyp="http://schemas.microsoft.com/office/drawing/2018/hyperlinkcolor" val="tx"/>
                    </a:ext>
                  </a:extLst>
                </a:hlinkClick>
              </a:rPr>
              <a:t>Andrew Neel</a:t>
            </a:r>
            <a:r>
              <a:rPr lang="nl-NL" sz="1200" dirty="0"/>
              <a:t> en </a:t>
            </a:r>
            <a:r>
              <a:rPr lang="nl-NL" sz="1200" dirty="0">
                <a:hlinkClick r:id="rId5">
                  <a:extLst>
                    <a:ext uri="{A12FA001-AC4F-418D-AE19-62706E023703}">
                      <ahyp:hlinkClr xmlns:ahyp="http://schemas.microsoft.com/office/drawing/2018/hyperlinkcolor" val="tx"/>
                    </a:ext>
                  </a:extLst>
                </a:hlinkClick>
              </a:rPr>
              <a:t>Unsplash</a:t>
            </a:r>
            <a:r>
              <a:rPr lang="nl-NL" sz="1200" dirty="0"/>
              <a:t> </a:t>
            </a:r>
            <a:endParaRPr lang="en-US" sz="1200" dirty="0"/>
          </a:p>
        </p:txBody>
      </p:sp>
    </p:spTree>
    <p:extLst>
      <p:ext uri="{BB962C8B-B14F-4D97-AF65-F5344CB8AC3E}">
        <p14:creationId xmlns:p14="http://schemas.microsoft.com/office/powerpoint/2010/main" val="1526649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5ABAC1F-155E-81B8-22C3-79AA30772BE8}"/>
              </a:ext>
            </a:extLst>
          </p:cNvPr>
          <p:cNvSpPr txBox="1"/>
          <p:nvPr/>
        </p:nvSpPr>
        <p:spPr>
          <a:xfrm>
            <a:off x="6083154" y="2018357"/>
            <a:ext cx="6094476" cy="3524042"/>
          </a:xfrm>
          <a:prstGeom prst="rect">
            <a:avLst/>
          </a:prstGeom>
          <a:noFill/>
        </p:spPr>
        <p:txBody>
          <a:bodyPr wrap="square">
            <a:spAutoFit/>
          </a:bodyPr>
          <a:lstStyle/>
          <a:p>
            <a:pPr>
              <a:spcBef>
                <a:spcPts val="1000"/>
              </a:spcBef>
            </a:pPr>
            <a:r>
              <a:rPr lang="en-US" dirty="0">
                <a:solidFill>
                  <a:schemeClr val="bg1"/>
                </a:solidFill>
              </a:rPr>
              <a:t>Finally, as a conclusion, we can identify that despite finding quite homogeneous economies, there is a particular group of FLAR countries (including Colombia and Chile) that are very close to economies that could be interesting to convert into members and associates, such as Argentina, Brazil, and Mexico.</a:t>
            </a:r>
          </a:p>
          <a:p>
            <a:pPr>
              <a:spcBef>
                <a:spcPts val="1000"/>
              </a:spcBef>
            </a:pPr>
            <a:r>
              <a:rPr lang="en-US" dirty="0">
                <a:solidFill>
                  <a:schemeClr val="bg1"/>
                </a:solidFill>
              </a:rPr>
              <a:t>It is worth noting that including other countries in the SIE data, such as Caribbean nations, may allow us to discover additional clusters or other neighbors of FLAR countries.</a:t>
            </a:r>
          </a:p>
          <a:p>
            <a:pPr>
              <a:spcBef>
                <a:spcPts val="1000"/>
              </a:spcBef>
            </a:pPr>
            <a:endParaRPr lang="en-US" dirty="0">
              <a:solidFill>
                <a:schemeClr val="bg1"/>
              </a:solidFill>
            </a:endParaRPr>
          </a:p>
          <a:p>
            <a:pPr>
              <a:spcBef>
                <a:spcPts val="1000"/>
              </a:spcBef>
            </a:pPr>
            <a:r>
              <a:rPr lang="en-US" dirty="0">
                <a:solidFill>
                  <a:schemeClr val="bg1"/>
                </a:solidFill>
              </a:rPr>
              <a:t>Thank you again</a:t>
            </a:r>
          </a:p>
        </p:txBody>
      </p:sp>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964023" y="141475"/>
            <a:ext cx="10163506" cy="580901"/>
          </a:xfrm>
        </p:spPr>
        <p:txBody>
          <a:bodyPr/>
          <a:lstStyle/>
          <a:p>
            <a:r>
              <a:rPr lang="es-ES" dirty="0">
                <a:cs typeface="Calibri Light"/>
              </a:rPr>
              <a:t>Final </a:t>
            </a:r>
            <a:r>
              <a:rPr lang="es-ES" dirty="0" err="1">
                <a:cs typeface="Calibri Light"/>
              </a:rPr>
              <a:t>Report</a:t>
            </a:r>
            <a:r>
              <a:rPr lang="es-ES" dirty="0">
                <a:cs typeface="Calibri Light"/>
              </a:rPr>
              <a:t> and </a:t>
            </a:r>
            <a:r>
              <a:rPr lang="es-ES" dirty="0" err="1">
                <a:cs typeface="Calibri Light"/>
              </a:rPr>
              <a:t>letter</a:t>
            </a:r>
            <a:r>
              <a:rPr lang="es-ES" dirty="0">
                <a:cs typeface="Calibri Light"/>
              </a:rPr>
              <a:t> </a:t>
            </a:r>
            <a:r>
              <a:rPr lang="es-ES" dirty="0" err="1">
                <a:cs typeface="Calibri Light"/>
              </a:rPr>
              <a:t>to</a:t>
            </a:r>
            <a:r>
              <a:rPr lang="es-ES" dirty="0">
                <a:cs typeface="Calibri Light"/>
              </a:rPr>
              <a:t> FLAR</a:t>
            </a:r>
            <a:endParaRPr lang="en-US" dirty="0"/>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25</a:t>
            </a:fld>
            <a:endParaRPr lang="en-US" dirty="0"/>
          </a:p>
        </p:txBody>
      </p:sp>
      <p:sp>
        <p:nvSpPr>
          <p:cNvPr id="8" name="Footer Placeholder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a:lstStyle/>
          <a:p>
            <a:r>
              <a:rPr lang="en-US" dirty="0"/>
              <a:t>Final Report</a:t>
            </a:r>
          </a:p>
        </p:txBody>
      </p:sp>
      <p:sp>
        <p:nvSpPr>
          <p:cNvPr id="13" name="Text Placeholder 10">
            <a:extLst>
              <a:ext uri="{FF2B5EF4-FFF2-40B4-BE49-F238E27FC236}">
                <a16:creationId xmlns:a16="http://schemas.microsoft.com/office/drawing/2014/main" id="{4B2F4BFF-6A20-2AEC-1234-82FD31B85DDA}"/>
              </a:ext>
            </a:extLst>
          </p:cNvPr>
          <p:cNvSpPr txBox="1">
            <a:spLocks/>
          </p:cNvSpPr>
          <p:nvPr/>
        </p:nvSpPr>
        <p:spPr>
          <a:xfrm>
            <a:off x="964023" y="2362529"/>
            <a:ext cx="4572001" cy="3169591"/>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I want to thank all the officials of FLAR who were willing to provide us with and explain the data that allowed the creation of the report.</a:t>
            </a:r>
          </a:p>
          <a:p>
            <a:pPr marL="0" indent="0">
              <a:buNone/>
            </a:pPr>
            <a:r>
              <a:rPr lang="en-US" dirty="0"/>
              <a:t>This analysis consists of three main elements: EDA and preprocessing, modeling, and conclusions.</a:t>
            </a:r>
          </a:p>
          <a:p>
            <a:pPr marL="0" indent="0">
              <a:buNone/>
            </a:pPr>
            <a:r>
              <a:rPr lang="en-US" dirty="0"/>
              <a:t>Artificial intelligence and machine learning models were implemented to allow us to test that there are groups of countries based on their macroeconomic information.</a:t>
            </a:r>
          </a:p>
        </p:txBody>
      </p:sp>
    </p:spTree>
    <p:extLst>
      <p:ext uri="{BB962C8B-B14F-4D97-AF65-F5344CB8AC3E}">
        <p14:creationId xmlns:p14="http://schemas.microsoft.com/office/powerpoint/2010/main" val="373613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964023" y="82713"/>
            <a:ext cx="9600453" cy="677465"/>
          </a:xfrm>
        </p:spPr>
        <p:txBody>
          <a:bodyPr/>
          <a:lstStyle/>
          <a:p>
            <a:r>
              <a:rPr lang="es-ES" dirty="0" err="1">
                <a:cs typeface="Calibri Light"/>
              </a:rPr>
              <a:t>From</a:t>
            </a:r>
            <a:r>
              <a:rPr lang="es-ES" dirty="0">
                <a:cs typeface="Calibri Light"/>
              </a:rPr>
              <a:t> 2024 </a:t>
            </a:r>
            <a:r>
              <a:rPr lang="es-ES" dirty="0" err="1">
                <a:cs typeface="Calibri Light"/>
              </a:rPr>
              <a:t>to</a:t>
            </a:r>
            <a:r>
              <a:rPr lang="es-ES" dirty="0">
                <a:cs typeface="Calibri Light"/>
              </a:rPr>
              <a:t> 2026</a:t>
            </a:r>
            <a:endParaRPr lang="en-US" dirty="0"/>
          </a:p>
        </p:txBody>
      </p:sp>
      <p:grpSp>
        <p:nvGrpSpPr>
          <p:cNvPr id="3" name="Group 2">
            <a:extLst>
              <a:ext uri="{FF2B5EF4-FFF2-40B4-BE49-F238E27FC236}">
                <a16:creationId xmlns:a16="http://schemas.microsoft.com/office/drawing/2014/main" id="{C728D742-7CB2-ADDB-D7C5-2EFFCAE40781}"/>
              </a:ext>
            </a:extLst>
          </p:cNvPr>
          <p:cNvGrpSpPr/>
          <p:nvPr/>
        </p:nvGrpSpPr>
        <p:grpSpPr>
          <a:xfrm>
            <a:off x="475488" y="1242448"/>
            <a:ext cx="4429190" cy="4982598"/>
            <a:chOff x="2161955" y="1762362"/>
            <a:chExt cx="2757040" cy="3101521"/>
          </a:xfrm>
        </p:grpSpPr>
        <p:sp>
          <p:nvSpPr>
            <p:cNvPr id="4" name="Freeform: Shape 3">
              <a:extLst>
                <a:ext uri="{FF2B5EF4-FFF2-40B4-BE49-F238E27FC236}">
                  <a16:creationId xmlns:a16="http://schemas.microsoft.com/office/drawing/2014/main" id="{D0384169-C8AF-C264-8BE4-9E536ACE0780}"/>
                </a:ext>
              </a:extLst>
            </p:cNvPr>
            <p:cNvSpPr/>
            <p:nvPr/>
          </p:nvSpPr>
          <p:spPr>
            <a:xfrm>
              <a:off x="4236996" y="4781635"/>
              <a:ext cx="72094" cy="72075"/>
            </a:xfrm>
            <a:custGeom>
              <a:avLst/>
              <a:gdLst>
                <a:gd name="connsiteX0" fmla="*/ 63046 w 72094"/>
                <a:gd name="connsiteY0" fmla="*/ 70666 h 72075"/>
                <a:gd name="connsiteX1" fmla="*/ 43929 w 72094"/>
                <a:gd name="connsiteY1" fmla="*/ 72076 h 72075"/>
                <a:gd name="connsiteX2" fmla="*/ 33680 w 72094"/>
                <a:gd name="connsiteY2" fmla="*/ 62189 h 72075"/>
                <a:gd name="connsiteX3" fmla="*/ 21555 w 72094"/>
                <a:gd name="connsiteY3" fmla="*/ 61436 h 72075"/>
                <a:gd name="connsiteX4" fmla="*/ 9 w 72094"/>
                <a:gd name="connsiteY4" fmla="*/ 61427 h 72075"/>
                <a:gd name="connsiteX5" fmla="*/ 0 w 72094"/>
                <a:gd name="connsiteY5" fmla="*/ 0 h 72075"/>
                <a:gd name="connsiteX6" fmla="*/ 7725 w 72094"/>
                <a:gd name="connsiteY6" fmla="*/ 12611 h 72075"/>
                <a:gd name="connsiteX7" fmla="*/ 17783 w 72094"/>
                <a:gd name="connsiteY7" fmla="*/ 33166 h 72075"/>
                <a:gd name="connsiteX8" fmla="*/ 43939 w 72094"/>
                <a:gd name="connsiteY8" fmla="*/ 49749 h 72075"/>
                <a:gd name="connsiteX9" fmla="*/ 72095 w 72094"/>
                <a:gd name="connsiteY9" fmla="*/ 56702 h 72075"/>
                <a:gd name="connsiteX10" fmla="*/ 63046 w 72094"/>
                <a:gd name="connsiteY10" fmla="*/ 70675 h 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94" h="72075">
                  <a:moveTo>
                    <a:pt x="63046" y="70666"/>
                  </a:moveTo>
                  <a:lnTo>
                    <a:pt x="43929" y="72076"/>
                  </a:lnTo>
                  <a:lnTo>
                    <a:pt x="33680" y="62189"/>
                  </a:lnTo>
                  <a:lnTo>
                    <a:pt x="21555" y="61436"/>
                  </a:lnTo>
                  <a:lnTo>
                    <a:pt x="9" y="61427"/>
                  </a:lnTo>
                  <a:lnTo>
                    <a:pt x="0" y="0"/>
                  </a:lnTo>
                  <a:lnTo>
                    <a:pt x="7725" y="12611"/>
                  </a:lnTo>
                  <a:lnTo>
                    <a:pt x="17783" y="33166"/>
                  </a:lnTo>
                  <a:lnTo>
                    <a:pt x="43939" y="49749"/>
                  </a:lnTo>
                  <a:lnTo>
                    <a:pt x="72095" y="56702"/>
                  </a:lnTo>
                  <a:lnTo>
                    <a:pt x="63046" y="70675"/>
                  </a:lnTo>
                </a:path>
              </a:pathLst>
            </a:custGeom>
            <a:solidFill>
              <a:srgbClr val="E6E6E6"/>
            </a:solidFill>
            <a:ln w="2305" cap="flat">
              <a:solidFill>
                <a:srgbClr val="000000"/>
              </a:solid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D685E7B-9B2D-0E4A-B808-5390EBB4D8C7}"/>
                </a:ext>
              </a:extLst>
            </p:cNvPr>
            <p:cNvSpPr/>
            <p:nvPr/>
          </p:nvSpPr>
          <p:spPr>
            <a:xfrm>
              <a:off x="4140822" y="4058335"/>
              <a:ext cx="398021" cy="715546"/>
            </a:xfrm>
            <a:custGeom>
              <a:avLst/>
              <a:gdLst>
                <a:gd name="connsiteX0" fmla="*/ 169983 w 398021"/>
                <a:gd name="connsiteY0" fmla="*/ 5134 h 715546"/>
                <a:gd name="connsiteX1" fmla="*/ 181804 w 398021"/>
                <a:gd name="connsiteY1" fmla="*/ 20403 h 715546"/>
                <a:gd name="connsiteX2" fmla="*/ 189652 w 398021"/>
                <a:gd name="connsiteY2" fmla="*/ 3400 h 715546"/>
                <a:gd name="connsiteX3" fmla="*/ 212598 w 398021"/>
                <a:gd name="connsiteY3" fmla="*/ 4277 h 715546"/>
                <a:gd name="connsiteX4" fmla="*/ 215836 w 398021"/>
                <a:gd name="connsiteY4" fmla="*/ 8792 h 715546"/>
                <a:gd name="connsiteX5" fmla="*/ 252822 w 398021"/>
                <a:gd name="connsiteY5" fmla="*/ 43396 h 715546"/>
                <a:gd name="connsiteX6" fmla="*/ 269272 w 398021"/>
                <a:gd name="connsiteY6" fmla="*/ 46634 h 715546"/>
                <a:gd name="connsiteX7" fmla="*/ 293846 w 398021"/>
                <a:gd name="connsiteY7" fmla="*/ 62398 h 715546"/>
                <a:gd name="connsiteX8" fmla="*/ 314563 w 398021"/>
                <a:gd name="connsiteY8" fmla="*/ 70761 h 715546"/>
                <a:gd name="connsiteX9" fmla="*/ 317449 w 398021"/>
                <a:gd name="connsiteY9" fmla="*/ 80229 h 715546"/>
                <a:gd name="connsiteX10" fmla="*/ 297647 w 398021"/>
                <a:gd name="connsiteY10" fmla="*/ 113005 h 715546"/>
                <a:gd name="connsiteX11" fmla="*/ 317935 w 398021"/>
                <a:gd name="connsiteY11" fmla="*/ 118901 h 715546"/>
                <a:gd name="connsiteX12" fmla="*/ 340519 w 398021"/>
                <a:gd name="connsiteY12" fmla="*/ 122206 h 715546"/>
                <a:gd name="connsiteX13" fmla="*/ 356435 w 398021"/>
                <a:gd name="connsiteY13" fmla="*/ 118720 h 715546"/>
                <a:gd name="connsiteX14" fmla="*/ 374675 w 398021"/>
                <a:gd name="connsiteY14" fmla="*/ 102146 h 715546"/>
                <a:gd name="connsiteX15" fmla="*/ 377962 w 398021"/>
                <a:gd name="connsiteY15" fmla="*/ 83144 h 715546"/>
                <a:gd name="connsiteX16" fmla="*/ 387925 w 398021"/>
                <a:gd name="connsiteY16" fmla="*/ 79029 h 715546"/>
                <a:gd name="connsiteX17" fmla="*/ 398021 w 398021"/>
                <a:gd name="connsiteY17" fmla="*/ 91440 h 715546"/>
                <a:gd name="connsiteX18" fmla="*/ 397612 w 398021"/>
                <a:gd name="connsiteY18" fmla="*/ 108671 h 715546"/>
                <a:gd name="connsiteX19" fmla="*/ 380676 w 398021"/>
                <a:gd name="connsiteY19" fmla="*/ 120606 h 715546"/>
                <a:gd name="connsiteX20" fmla="*/ 367160 w 398021"/>
                <a:gd name="connsiteY20" fmla="*/ 129454 h 715546"/>
                <a:gd name="connsiteX21" fmla="*/ 344462 w 398021"/>
                <a:gd name="connsiteY21" fmla="*/ 150619 h 715546"/>
                <a:gd name="connsiteX22" fmla="*/ 317621 w 398021"/>
                <a:gd name="connsiteY22" fmla="*/ 180556 h 715546"/>
                <a:gd name="connsiteX23" fmla="*/ 312601 w 398021"/>
                <a:gd name="connsiteY23" fmla="*/ 198244 h 715546"/>
                <a:gd name="connsiteX24" fmla="*/ 307219 w 398021"/>
                <a:gd name="connsiteY24" fmla="*/ 221104 h 715546"/>
                <a:gd name="connsiteX25" fmla="*/ 307419 w 398021"/>
                <a:gd name="connsiteY25" fmla="*/ 243402 h 715546"/>
                <a:gd name="connsiteX26" fmla="*/ 303048 w 398021"/>
                <a:gd name="connsiteY26" fmla="*/ 248412 h 715546"/>
                <a:gd name="connsiteX27" fmla="*/ 301495 w 398021"/>
                <a:gd name="connsiteY27" fmla="*/ 262985 h 715546"/>
                <a:gd name="connsiteX28" fmla="*/ 300114 w 398021"/>
                <a:gd name="connsiteY28" fmla="*/ 274806 h 715546"/>
                <a:gd name="connsiteX29" fmla="*/ 325650 w 398021"/>
                <a:gd name="connsiteY29" fmla="*/ 294294 h 715546"/>
                <a:gd name="connsiteX30" fmla="*/ 322907 w 398021"/>
                <a:gd name="connsiteY30" fmla="*/ 310077 h 715546"/>
                <a:gd name="connsiteX31" fmla="*/ 335480 w 398021"/>
                <a:gd name="connsiteY31" fmla="*/ 320097 h 715546"/>
                <a:gd name="connsiteX32" fmla="*/ 334451 w 398021"/>
                <a:gd name="connsiteY32" fmla="*/ 331365 h 715546"/>
                <a:gd name="connsiteX33" fmla="*/ 315125 w 398021"/>
                <a:gd name="connsiteY33" fmla="*/ 361159 h 715546"/>
                <a:gd name="connsiteX34" fmla="*/ 285302 w 398021"/>
                <a:gd name="connsiteY34" fmla="*/ 373714 h 715546"/>
                <a:gd name="connsiteX35" fmla="*/ 244964 w 398021"/>
                <a:gd name="connsiteY35" fmla="*/ 378600 h 715546"/>
                <a:gd name="connsiteX36" fmla="*/ 222866 w 398021"/>
                <a:gd name="connsiteY36" fmla="*/ 376238 h 715546"/>
                <a:gd name="connsiteX37" fmla="*/ 227085 w 398021"/>
                <a:gd name="connsiteY37" fmla="*/ 390277 h 715546"/>
                <a:gd name="connsiteX38" fmla="*/ 222971 w 398021"/>
                <a:gd name="connsiteY38" fmla="*/ 408003 h 715546"/>
                <a:gd name="connsiteX39" fmla="*/ 226685 w 398021"/>
                <a:gd name="connsiteY39" fmla="*/ 420005 h 715546"/>
                <a:gd name="connsiteX40" fmla="*/ 214617 w 398021"/>
                <a:gd name="connsiteY40" fmla="*/ 428415 h 715546"/>
                <a:gd name="connsiteX41" fmla="*/ 194005 w 398021"/>
                <a:gd name="connsiteY41" fmla="*/ 431721 h 715546"/>
                <a:gd name="connsiteX42" fmla="*/ 174660 w 398021"/>
                <a:gd name="connsiteY42" fmla="*/ 423005 h 715546"/>
                <a:gd name="connsiteX43" fmla="*/ 166897 w 398021"/>
                <a:gd name="connsiteY43" fmla="*/ 429263 h 715546"/>
                <a:gd name="connsiteX44" fmla="*/ 169707 w 398021"/>
                <a:gd name="connsiteY44" fmla="*/ 453171 h 715546"/>
                <a:gd name="connsiteX45" fmla="*/ 183290 w 398021"/>
                <a:gd name="connsiteY45" fmla="*/ 460448 h 715546"/>
                <a:gd name="connsiteX46" fmla="*/ 194300 w 398021"/>
                <a:gd name="connsiteY46" fmla="*/ 452819 h 715546"/>
                <a:gd name="connsiteX47" fmla="*/ 200292 w 398021"/>
                <a:gd name="connsiteY47" fmla="*/ 465401 h 715546"/>
                <a:gd name="connsiteX48" fmla="*/ 181766 w 398021"/>
                <a:gd name="connsiteY48" fmla="*/ 472954 h 715546"/>
                <a:gd name="connsiteX49" fmla="*/ 165621 w 398021"/>
                <a:gd name="connsiteY49" fmla="*/ 488137 h 715546"/>
                <a:gd name="connsiteX50" fmla="*/ 162658 w 398021"/>
                <a:gd name="connsiteY50" fmla="*/ 512902 h 715546"/>
                <a:gd name="connsiteX51" fmla="*/ 157905 w 398021"/>
                <a:gd name="connsiteY51" fmla="*/ 526180 h 715546"/>
                <a:gd name="connsiteX52" fmla="*/ 138903 w 398021"/>
                <a:gd name="connsiteY52" fmla="*/ 526256 h 715546"/>
                <a:gd name="connsiteX53" fmla="*/ 123130 w 398021"/>
                <a:gd name="connsiteY53" fmla="*/ 539029 h 715546"/>
                <a:gd name="connsiteX54" fmla="*/ 117367 w 398021"/>
                <a:gd name="connsiteY54" fmla="*/ 557860 h 715546"/>
                <a:gd name="connsiteX55" fmla="*/ 137150 w 398021"/>
                <a:gd name="connsiteY55" fmla="*/ 576377 h 715546"/>
                <a:gd name="connsiteX56" fmla="*/ 156381 w 398021"/>
                <a:gd name="connsiteY56" fmla="*/ 581520 h 715546"/>
                <a:gd name="connsiteX57" fmla="*/ 149457 w 398021"/>
                <a:gd name="connsiteY57" fmla="*/ 604466 h 715546"/>
                <a:gd name="connsiteX58" fmla="*/ 125701 w 398021"/>
                <a:gd name="connsiteY58" fmla="*/ 619011 h 715546"/>
                <a:gd name="connsiteX59" fmla="*/ 112624 w 398021"/>
                <a:gd name="connsiteY59" fmla="*/ 649548 h 715546"/>
                <a:gd name="connsiteX60" fmla="*/ 94269 w 398021"/>
                <a:gd name="connsiteY60" fmla="*/ 659911 h 715546"/>
                <a:gd name="connsiteX61" fmla="*/ 86030 w 398021"/>
                <a:gd name="connsiteY61" fmla="*/ 672284 h 715546"/>
                <a:gd name="connsiteX62" fmla="*/ 92526 w 398021"/>
                <a:gd name="connsiteY62" fmla="*/ 699964 h 715546"/>
                <a:gd name="connsiteX63" fmla="*/ 105908 w 398021"/>
                <a:gd name="connsiteY63" fmla="*/ 715547 h 715546"/>
                <a:gd name="connsiteX64" fmla="*/ 97431 w 398021"/>
                <a:gd name="connsiteY64" fmla="*/ 714185 h 715546"/>
                <a:gd name="connsiteX65" fmla="*/ 78791 w 398021"/>
                <a:gd name="connsiteY65" fmla="*/ 709956 h 715546"/>
                <a:gd name="connsiteX66" fmla="*/ 30185 w 398021"/>
                <a:gd name="connsiteY66" fmla="*/ 706355 h 715546"/>
                <a:gd name="connsiteX67" fmla="*/ 21841 w 398021"/>
                <a:gd name="connsiteY67" fmla="*/ 690724 h 715546"/>
                <a:gd name="connsiteX68" fmla="*/ 22231 w 398021"/>
                <a:gd name="connsiteY68" fmla="*/ 670808 h 715546"/>
                <a:gd name="connsiteX69" fmla="*/ 8839 w 398021"/>
                <a:gd name="connsiteY69" fmla="*/ 672522 h 715546"/>
                <a:gd name="connsiteX70" fmla="*/ 1753 w 398021"/>
                <a:gd name="connsiteY70" fmla="*/ 662930 h 715546"/>
                <a:gd name="connsiteX71" fmla="*/ 0 w 398021"/>
                <a:gd name="connsiteY71" fmla="*/ 635137 h 715546"/>
                <a:gd name="connsiteX72" fmla="*/ 15430 w 398021"/>
                <a:gd name="connsiteY72" fmla="*/ 623707 h 715546"/>
                <a:gd name="connsiteX73" fmla="*/ 21803 w 398021"/>
                <a:gd name="connsiteY73" fmla="*/ 607324 h 715546"/>
                <a:gd name="connsiteX74" fmla="*/ 19469 w 398021"/>
                <a:gd name="connsiteY74" fmla="*/ 594341 h 715546"/>
                <a:gd name="connsiteX75" fmla="*/ 30128 w 398021"/>
                <a:gd name="connsiteY75" fmla="*/ 572595 h 715546"/>
                <a:gd name="connsiteX76" fmla="*/ 37481 w 398021"/>
                <a:gd name="connsiteY76" fmla="*/ 539258 h 715546"/>
                <a:gd name="connsiteX77" fmla="*/ 35319 w 398021"/>
                <a:gd name="connsiteY77" fmla="*/ 524618 h 715546"/>
                <a:gd name="connsiteX78" fmla="*/ 44101 w 398021"/>
                <a:gd name="connsiteY78" fmla="*/ 519913 h 715546"/>
                <a:gd name="connsiteX79" fmla="*/ 41948 w 398021"/>
                <a:gd name="connsiteY79" fmla="*/ 510588 h 715546"/>
                <a:gd name="connsiteX80" fmla="*/ 32614 w 398021"/>
                <a:gd name="connsiteY80" fmla="*/ 505635 h 715546"/>
                <a:gd name="connsiteX81" fmla="*/ 39243 w 398021"/>
                <a:gd name="connsiteY81" fmla="*/ 495310 h 715546"/>
                <a:gd name="connsiteX82" fmla="*/ 30166 w 398021"/>
                <a:gd name="connsiteY82" fmla="*/ 486013 h 715546"/>
                <a:gd name="connsiteX83" fmla="*/ 25470 w 398021"/>
                <a:gd name="connsiteY83" fmla="*/ 457933 h 715546"/>
                <a:gd name="connsiteX84" fmla="*/ 33557 w 398021"/>
                <a:gd name="connsiteY84" fmla="*/ 453009 h 715546"/>
                <a:gd name="connsiteX85" fmla="*/ 30166 w 398021"/>
                <a:gd name="connsiteY85" fmla="*/ 423720 h 715546"/>
                <a:gd name="connsiteX86" fmla="*/ 34890 w 398021"/>
                <a:gd name="connsiteY86" fmla="*/ 399364 h 715546"/>
                <a:gd name="connsiteX87" fmla="*/ 40262 w 398021"/>
                <a:gd name="connsiteY87" fmla="*/ 378314 h 715546"/>
                <a:gd name="connsiteX88" fmla="*/ 52311 w 398021"/>
                <a:gd name="connsiteY88" fmla="*/ 369799 h 715546"/>
                <a:gd name="connsiteX89" fmla="*/ 46196 w 398021"/>
                <a:gd name="connsiteY89" fmla="*/ 347015 h 715546"/>
                <a:gd name="connsiteX90" fmla="*/ 46120 w 398021"/>
                <a:gd name="connsiteY90" fmla="*/ 325746 h 715546"/>
                <a:gd name="connsiteX91" fmla="*/ 61350 w 398021"/>
                <a:gd name="connsiteY91" fmla="*/ 310715 h 715546"/>
                <a:gd name="connsiteX92" fmla="*/ 60884 w 398021"/>
                <a:gd name="connsiteY92" fmla="*/ 291598 h 715546"/>
                <a:gd name="connsiteX93" fmla="*/ 72361 w 398021"/>
                <a:gd name="connsiteY93" fmla="*/ 269415 h 715546"/>
                <a:gd name="connsiteX94" fmla="*/ 72400 w 398021"/>
                <a:gd name="connsiteY94" fmla="*/ 248650 h 715546"/>
                <a:gd name="connsiteX95" fmla="*/ 67180 w 398021"/>
                <a:gd name="connsiteY95" fmla="*/ 244545 h 715546"/>
                <a:gd name="connsiteX96" fmla="*/ 57912 w 398021"/>
                <a:gd name="connsiteY96" fmla="*/ 205988 h 715546"/>
                <a:gd name="connsiteX97" fmla="*/ 70304 w 398021"/>
                <a:gd name="connsiteY97" fmla="*/ 183214 h 715546"/>
                <a:gd name="connsiteX98" fmla="*/ 68399 w 398021"/>
                <a:gd name="connsiteY98" fmla="*/ 161906 h 715546"/>
                <a:gd name="connsiteX99" fmla="*/ 75590 w 398021"/>
                <a:gd name="connsiteY99" fmla="*/ 142027 h 715546"/>
                <a:gd name="connsiteX100" fmla="*/ 88763 w 398021"/>
                <a:gd name="connsiteY100" fmla="*/ 121625 h 715546"/>
                <a:gd name="connsiteX101" fmla="*/ 102965 w 398021"/>
                <a:gd name="connsiteY101" fmla="*/ 108147 h 715546"/>
                <a:gd name="connsiteX102" fmla="*/ 96936 w 398021"/>
                <a:gd name="connsiteY102" fmla="*/ 99679 h 715546"/>
                <a:gd name="connsiteX103" fmla="*/ 101136 w 398021"/>
                <a:gd name="connsiteY103" fmla="*/ 92735 h 715546"/>
                <a:gd name="connsiteX104" fmla="*/ 100508 w 398021"/>
                <a:gd name="connsiteY104" fmla="*/ 56998 h 715546"/>
                <a:gd name="connsiteX105" fmla="*/ 122415 w 398021"/>
                <a:gd name="connsiteY105" fmla="*/ 46482 h 715546"/>
                <a:gd name="connsiteX106" fmla="*/ 129321 w 398021"/>
                <a:gd name="connsiteY106" fmla="*/ 24403 h 715546"/>
                <a:gd name="connsiteX107" fmla="*/ 126873 w 398021"/>
                <a:gd name="connsiteY107" fmla="*/ 19098 h 715546"/>
                <a:gd name="connsiteX108" fmla="*/ 143637 w 398021"/>
                <a:gd name="connsiteY108" fmla="*/ 0 h 715546"/>
                <a:gd name="connsiteX109" fmla="*/ 169954 w 398021"/>
                <a:gd name="connsiteY109" fmla="*/ 5144 h 71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8021" h="715546">
                  <a:moveTo>
                    <a:pt x="169983" y="5134"/>
                  </a:moveTo>
                  <a:lnTo>
                    <a:pt x="181804" y="20403"/>
                  </a:lnTo>
                  <a:lnTo>
                    <a:pt x="189652" y="3400"/>
                  </a:lnTo>
                  <a:lnTo>
                    <a:pt x="212598" y="4277"/>
                  </a:lnTo>
                  <a:lnTo>
                    <a:pt x="215836" y="8792"/>
                  </a:lnTo>
                  <a:lnTo>
                    <a:pt x="252822" y="43396"/>
                  </a:lnTo>
                  <a:lnTo>
                    <a:pt x="269272" y="46634"/>
                  </a:lnTo>
                  <a:lnTo>
                    <a:pt x="293846" y="62398"/>
                  </a:lnTo>
                  <a:lnTo>
                    <a:pt x="314563" y="70761"/>
                  </a:lnTo>
                  <a:lnTo>
                    <a:pt x="317449" y="80229"/>
                  </a:lnTo>
                  <a:lnTo>
                    <a:pt x="297647" y="113005"/>
                  </a:lnTo>
                  <a:lnTo>
                    <a:pt x="317935" y="118901"/>
                  </a:lnTo>
                  <a:lnTo>
                    <a:pt x="340519" y="122206"/>
                  </a:lnTo>
                  <a:lnTo>
                    <a:pt x="356435" y="118720"/>
                  </a:lnTo>
                  <a:lnTo>
                    <a:pt x="374675" y="102146"/>
                  </a:lnTo>
                  <a:lnTo>
                    <a:pt x="377962" y="83144"/>
                  </a:lnTo>
                  <a:lnTo>
                    <a:pt x="387925" y="79029"/>
                  </a:lnTo>
                  <a:lnTo>
                    <a:pt x="398021" y="91440"/>
                  </a:lnTo>
                  <a:lnTo>
                    <a:pt x="397612" y="108671"/>
                  </a:lnTo>
                  <a:lnTo>
                    <a:pt x="380676" y="120606"/>
                  </a:lnTo>
                  <a:lnTo>
                    <a:pt x="367160" y="129454"/>
                  </a:lnTo>
                  <a:lnTo>
                    <a:pt x="344462" y="150619"/>
                  </a:lnTo>
                  <a:lnTo>
                    <a:pt x="317621" y="180556"/>
                  </a:lnTo>
                  <a:lnTo>
                    <a:pt x="312601" y="198244"/>
                  </a:lnTo>
                  <a:lnTo>
                    <a:pt x="307219" y="221104"/>
                  </a:lnTo>
                  <a:lnTo>
                    <a:pt x="307419" y="243402"/>
                  </a:lnTo>
                  <a:lnTo>
                    <a:pt x="303048" y="248412"/>
                  </a:lnTo>
                  <a:lnTo>
                    <a:pt x="301495" y="262985"/>
                  </a:lnTo>
                  <a:lnTo>
                    <a:pt x="300114" y="274806"/>
                  </a:lnTo>
                  <a:lnTo>
                    <a:pt x="325650" y="294294"/>
                  </a:lnTo>
                  <a:lnTo>
                    <a:pt x="322907" y="310077"/>
                  </a:lnTo>
                  <a:lnTo>
                    <a:pt x="335480" y="320097"/>
                  </a:lnTo>
                  <a:lnTo>
                    <a:pt x="334451" y="331365"/>
                  </a:lnTo>
                  <a:lnTo>
                    <a:pt x="315125" y="361159"/>
                  </a:lnTo>
                  <a:lnTo>
                    <a:pt x="285302" y="373714"/>
                  </a:lnTo>
                  <a:lnTo>
                    <a:pt x="244964" y="378600"/>
                  </a:lnTo>
                  <a:lnTo>
                    <a:pt x="222866" y="376238"/>
                  </a:lnTo>
                  <a:lnTo>
                    <a:pt x="227085" y="390277"/>
                  </a:lnTo>
                  <a:lnTo>
                    <a:pt x="222971" y="408003"/>
                  </a:lnTo>
                  <a:lnTo>
                    <a:pt x="226685" y="420005"/>
                  </a:lnTo>
                  <a:lnTo>
                    <a:pt x="214617" y="428415"/>
                  </a:lnTo>
                  <a:lnTo>
                    <a:pt x="194005" y="431721"/>
                  </a:lnTo>
                  <a:lnTo>
                    <a:pt x="174660" y="423005"/>
                  </a:lnTo>
                  <a:lnTo>
                    <a:pt x="166897" y="429263"/>
                  </a:lnTo>
                  <a:lnTo>
                    <a:pt x="169707" y="453171"/>
                  </a:lnTo>
                  <a:lnTo>
                    <a:pt x="183290" y="460448"/>
                  </a:lnTo>
                  <a:lnTo>
                    <a:pt x="194300" y="452819"/>
                  </a:lnTo>
                  <a:lnTo>
                    <a:pt x="200292" y="465401"/>
                  </a:lnTo>
                  <a:lnTo>
                    <a:pt x="181766" y="472954"/>
                  </a:lnTo>
                  <a:lnTo>
                    <a:pt x="165621" y="488137"/>
                  </a:lnTo>
                  <a:lnTo>
                    <a:pt x="162658" y="512902"/>
                  </a:lnTo>
                  <a:lnTo>
                    <a:pt x="157905" y="526180"/>
                  </a:lnTo>
                  <a:lnTo>
                    <a:pt x="138903" y="526256"/>
                  </a:lnTo>
                  <a:lnTo>
                    <a:pt x="123130" y="539029"/>
                  </a:lnTo>
                  <a:lnTo>
                    <a:pt x="117367" y="557860"/>
                  </a:lnTo>
                  <a:lnTo>
                    <a:pt x="137150" y="576377"/>
                  </a:lnTo>
                  <a:lnTo>
                    <a:pt x="156381" y="581520"/>
                  </a:lnTo>
                  <a:lnTo>
                    <a:pt x="149457" y="604466"/>
                  </a:lnTo>
                  <a:lnTo>
                    <a:pt x="125701" y="619011"/>
                  </a:lnTo>
                  <a:lnTo>
                    <a:pt x="112624" y="649548"/>
                  </a:lnTo>
                  <a:lnTo>
                    <a:pt x="94269" y="659911"/>
                  </a:lnTo>
                  <a:lnTo>
                    <a:pt x="86030" y="672284"/>
                  </a:lnTo>
                  <a:lnTo>
                    <a:pt x="92526" y="699964"/>
                  </a:lnTo>
                  <a:lnTo>
                    <a:pt x="105908" y="715547"/>
                  </a:lnTo>
                  <a:lnTo>
                    <a:pt x="97431" y="714185"/>
                  </a:lnTo>
                  <a:lnTo>
                    <a:pt x="78791" y="709956"/>
                  </a:lnTo>
                  <a:lnTo>
                    <a:pt x="30185" y="706355"/>
                  </a:lnTo>
                  <a:lnTo>
                    <a:pt x="21841" y="690724"/>
                  </a:lnTo>
                  <a:lnTo>
                    <a:pt x="22231" y="670808"/>
                  </a:lnTo>
                  <a:lnTo>
                    <a:pt x="8839" y="672522"/>
                  </a:lnTo>
                  <a:lnTo>
                    <a:pt x="1753" y="662930"/>
                  </a:lnTo>
                  <a:lnTo>
                    <a:pt x="0" y="635137"/>
                  </a:lnTo>
                  <a:lnTo>
                    <a:pt x="15430" y="623707"/>
                  </a:lnTo>
                  <a:lnTo>
                    <a:pt x="21803" y="607324"/>
                  </a:lnTo>
                  <a:lnTo>
                    <a:pt x="19469" y="594341"/>
                  </a:lnTo>
                  <a:lnTo>
                    <a:pt x="30128" y="572595"/>
                  </a:lnTo>
                  <a:lnTo>
                    <a:pt x="37481" y="539258"/>
                  </a:lnTo>
                  <a:lnTo>
                    <a:pt x="35319" y="524618"/>
                  </a:lnTo>
                  <a:lnTo>
                    <a:pt x="44101" y="519913"/>
                  </a:lnTo>
                  <a:lnTo>
                    <a:pt x="41948" y="510588"/>
                  </a:lnTo>
                  <a:lnTo>
                    <a:pt x="32614" y="505635"/>
                  </a:lnTo>
                  <a:lnTo>
                    <a:pt x="39243" y="495310"/>
                  </a:lnTo>
                  <a:lnTo>
                    <a:pt x="30166" y="486013"/>
                  </a:lnTo>
                  <a:lnTo>
                    <a:pt x="25470" y="457933"/>
                  </a:lnTo>
                  <a:lnTo>
                    <a:pt x="33557" y="453009"/>
                  </a:lnTo>
                  <a:lnTo>
                    <a:pt x="30166" y="423720"/>
                  </a:lnTo>
                  <a:lnTo>
                    <a:pt x="34890" y="399364"/>
                  </a:lnTo>
                  <a:lnTo>
                    <a:pt x="40262" y="378314"/>
                  </a:lnTo>
                  <a:lnTo>
                    <a:pt x="52311" y="369799"/>
                  </a:lnTo>
                  <a:lnTo>
                    <a:pt x="46196" y="347015"/>
                  </a:lnTo>
                  <a:lnTo>
                    <a:pt x="46120" y="325746"/>
                  </a:lnTo>
                  <a:lnTo>
                    <a:pt x="61350" y="310715"/>
                  </a:lnTo>
                  <a:lnTo>
                    <a:pt x="60884" y="291598"/>
                  </a:lnTo>
                  <a:lnTo>
                    <a:pt x="72361" y="269415"/>
                  </a:lnTo>
                  <a:lnTo>
                    <a:pt x="72400" y="248650"/>
                  </a:lnTo>
                  <a:lnTo>
                    <a:pt x="67180" y="244545"/>
                  </a:lnTo>
                  <a:lnTo>
                    <a:pt x="57912" y="205988"/>
                  </a:lnTo>
                  <a:lnTo>
                    <a:pt x="70304" y="183214"/>
                  </a:lnTo>
                  <a:lnTo>
                    <a:pt x="68399" y="161906"/>
                  </a:lnTo>
                  <a:lnTo>
                    <a:pt x="75590" y="142027"/>
                  </a:lnTo>
                  <a:lnTo>
                    <a:pt x="88763" y="121625"/>
                  </a:lnTo>
                  <a:lnTo>
                    <a:pt x="102965" y="108147"/>
                  </a:lnTo>
                  <a:lnTo>
                    <a:pt x="96936" y="99679"/>
                  </a:lnTo>
                  <a:lnTo>
                    <a:pt x="101136" y="92735"/>
                  </a:lnTo>
                  <a:lnTo>
                    <a:pt x="100508" y="56998"/>
                  </a:lnTo>
                  <a:lnTo>
                    <a:pt x="122415" y="46482"/>
                  </a:lnTo>
                  <a:lnTo>
                    <a:pt x="129321" y="24403"/>
                  </a:lnTo>
                  <a:lnTo>
                    <a:pt x="126873" y="19098"/>
                  </a:lnTo>
                  <a:lnTo>
                    <a:pt x="143637" y="0"/>
                  </a:lnTo>
                  <a:lnTo>
                    <a:pt x="169954" y="5144"/>
                  </a:lnTo>
                </a:path>
              </a:pathLst>
            </a:custGeom>
            <a:solidFill>
              <a:srgbClr val="E6E6E6"/>
            </a:solidFill>
            <a:ln w="2305" cap="flat">
              <a:solidFill>
                <a:srgbClr val="000000"/>
              </a:solid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3D6E8B5-5ACB-5403-C8E4-8D39C42B49CA}"/>
                </a:ext>
              </a:extLst>
            </p:cNvPr>
            <p:cNvSpPr/>
            <p:nvPr/>
          </p:nvSpPr>
          <p:spPr>
            <a:xfrm>
              <a:off x="4040381" y="3094281"/>
              <a:ext cx="17573" cy="32032"/>
            </a:xfrm>
            <a:custGeom>
              <a:avLst/>
              <a:gdLst>
                <a:gd name="connsiteX0" fmla="*/ 17573 w 17573"/>
                <a:gd name="connsiteY0" fmla="*/ 30966 h 32032"/>
                <a:gd name="connsiteX1" fmla="*/ 12640 w 17573"/>
                <a:gd name="connsiteY1" fmla="*/ 32033 h 32032"/>
                <a:gd name="connsiteX2" fmla="*/ 7534 w 17573"/>
                <a:gd name="connsiteY2" fmla="*/ 19755 h 32032"/>
                <a:gd name="connsiteX3" fmla="*/ 0 w 17573"/>
                <a:gd name="connsiteY3" fmla="*/ 13583 h 32032"/>
                <a:gd name="connsiteX4" fmla="*/ 4372 w 17573"/>
                <a:gd name="connsiteY4" fmla="*/ 0 h 32032"/>
                <a:gd name="connsiteX5" fmla="*/ 10430 w 17573"/>
                <a:gd name="connsiteY5" fmla="*/ 867 h 32032"/>
                <a:gd name="connsiteX6" fmla="*/ 17469 w 17573"/>
                <a:gd name="connsiteY6" fmla="*/ 18612 h 32032"/>
                <a:gd name="connsiteX7" fmla="*/ 17573 w 17573"/>
                <a:gd name="connsiteY7" fmla="*/ 30966 h 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73" h="32032">
                  <a:moveTo>
                    <a:pt x="17573" y="30966"/>
                  </a:moveTo>
                  <a:lnTo>
                    <a:pt x="12640" y="32033"/>
                  </a:lnTo>
                  <a:lnTo>
                    <a:pt x="7534" y="19755"/>
                  </a:lnTo>
                  <a:lnTo>
                    <a:pt x="0" y="13583"/>
                  </a:lnTo>
                  <a:lnTo>
                    <a:pt x="4372" y="0"/>
                  </a:lnTo>
                  <a:lnTo>
                    <a:pt x="10430" y="867"/>
                  </a:lnTo>
                  <a:lnTo>
                    <a:pt x="17469" y="18612"/>
                  </a:lnTo>
                  <a:lnTo>
                    <a:pt x="17573" y="30966"/>
                  </a:lnTo>
                </a:path>
              </a:pathLst>
            </a:custGeom>
            <a:solidFill>
              <a:srgbClr val="E6E6E6"/>
            </a:solidFill>
            <a:ln w="2305" cap="flat">
              <a:solidFill>
                <a:srgbClr val="000000"/>
              </a:solid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D8ED47A-10EA-BCA1-9859-3DBA86BC8F30}"/>
                </a:ext>
              </a:extLst>
            </p:cNvPr>
            <p:cNvSpPr/>
            <p:nvPr/>
          </p:nvSpPr>
          <p:spPr>
            <a:xfrm>
              <a:off x="4028884" y="3058563"/>
              <a:ext cx="23336" cy="9715"/>
            </a:xfrm>
            <a:custGeom>
              <a:avLst/>
              <a:gdLst>
                <a:gd name="connsiteX0" fmla="*/ 23336 w 23336"/>
                <a:gd name="connsiteY0" fmla="*/ 6258 h 9715"/>
                <a:gd name="connsiteX1" fmla="*/ 1410 w 23336"/>
                <a:gd name="connsiteY1" fmla="*/ 9716 h 9715"/>
                <a:gd name="connsiteX2" fmla="*/ 0 w 23336"/>
                <a:gd name="connsiteY2" fmla="*/ 1724 h 9715"/>
                <a:gd name="connsiteX3" fmla="*/ 9458 w 23336"/>
                <a:gd name="connsiteY3" fmla="*/ 0 h 9715"/>
                <a:gd name="connsiteX4" fmla="*/ 22727 w 23336"/>
                <a:gd name="connsiteY4" fmla="*/ 648 h 9715"/>
                <a:gd name="connsiteX5" fmla="*/ 23336 w 23336"/>
                <a:gd name="connsiteY5" fmla="*/ 6258 h 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 h="9715">
                  <a:moveTo>
                    <a:pt x="23336" y="6258"/>
                  </a:moveTo>
                  <a:lnTo>
                    <a:pt x="1410" y="9716"/>
                  </a:lnTo>
                  <a:lnTo>
                    <a:pt x="0" y="1724"/>
                  </a:lnTo>
                  <a:lnTo>
                    <a:pt x="9458" y="0"/>
                  </a:lnTo>
                  <a:lnTo>
                    <a:pt x="22727" y="648"/>
                  </a:lnTo>
                  <a:lnTo>
                    <a:pt x="23336" y="6258"/>
                  </a:lnTo>
                </a:path>
              </a:pathLst>
            </a:custGeom>
            <a:solidFill>
              <a:srgbClr val="E6E6E6"/>
            </a:solidFill>
            <a:ln w="230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D421B63-B91E-139E-0896-CA22B0E2FAEB}"/>
                </a:ext>
              </a:extLst>
            </p:cNvPr>
            <p:cNvSpPr/>
            <p:nvPr/>
          </p:nvSpPr>
          <p:spPr>
            <a:xfrm>
              <a:off x="4052820" y="3054877"/>
              <a:ext cx="15897" cy="25041"/>
            </a:xfrm>
            <a:custGeom>
              <a:avLst/>
              <a:gdLst>
                <a:gd name="connsiteX0" fmla="*/ 15888 w 15897"/>
                <a:gd name="connsiteY0" fmla="*/ 9734 h 25041"/>
                <a:gd name="connsiteX1" fmla="*/ 12420 w 15897"/>
                <a:gd name="connsiteY1" fmla="*/ 25041 h 25041"/>
                <a:gd name="connsiteX2" fmla="*/ 8725 w 15897"/>
                <a:gd name="connsiteY2" fmla="*/ 22288 h 25041"/>
                <a:gd name="connsiteX3" fmla="*/ 9049 w 15897"/>
                <a:gd name="connsiteY3" fmla="*/ 11020 h 25041"/>
                <a:gd name="connsiteX4" fmla="*/ 38 w 15897"/>
                <a:gd name="connsiteY4" fmla="*/ 2486 h 25041"/>
                <a:gd name="connsiteX5" fmla="*/ 0 w 15897"/>
                <a:gd name="connsiteY5" fmla="*/ 0 h 25041"/>
                <a:gd name="connsiteX6" fmla="*/ 15897 w 15897"/>
                <a:gd name="connsiteY6" fmla="*/ 9734 h 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7" h="25041">
                  <a:moveTo>
                    <a:pt x="15888" y="9734"/>
                  </a:moveTo>
                  <a:lnTo>
                    <a:pt x="12420" y="25041"/>
                  </a:lnTo>
                  <a:lnTo>
                    <a:pt x="8725" y="22288"/>
                  </a:lnTo>
                  <a:lnTo>
                    <a:pt x="9049" y="11020"/>
                  </a:lnTo>
                  <a:lnTo>
                    <a:pt x="38" y="2486"/>
                  </a:lnTo>
                  <a:lnTo>
                    <a:pt x="0" y="0"/>
                  </a:lnTo>
                  <a:lnTo>
                    <a:pt x="15897" y="9734"/>
                  </a:lnTo>
                </a:path>
              </a:pathLst>
            </a:custGeom>
            <a:solidFill>
              <a:srgbClr val="E6E6E6"/>
            </a:solidFill>
            <a:ln w="2305" cap="flat">
              <a:solidFill>
                <a:srgbClr val="000000"/>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3BBF08A-F6F6-A56E-36F4-B47F87D48448}"/>
                </a:ext>
              </a:extLst>
            </p:cNvPr>
            <p:cNvSpPr/>
            <p:nvPr/>
          </p:nvSpPr>
          <p:spPr>
            <a:xfrm>
              <a:off x="3822725" y="3235861"/>
              <a:ext cx="22583" cy="54121"/>
            </a:xfrm>
            <a:custGeom>
              <a:avLst/>
              <a:gdLst>
                <a:gd name="connsiteX0" fmla="*/ 1724 w 22583"/>
                <a:gd name="connsiteY0" fmla="*/ 14373 h 54121"/>
                <a:gd name="connsiteX1" fmla="*/ 1562 w 22583"/>
                <a:gd name="connsiteY1" fmla="*/ 11316 h 54121"/>
                <a:gd name="connsiteX2" fmla="*/ 4000 w 22583"/>
                <a:gd name="connsiteY2" fmla="*/ 10363 h 54121"/>
                <a:gd name="connsiteX3" fmla="*/ 7658 w 22583"/>
                <a:gd name="connsiteY3" fmla="*/ 12821 h 54121"/>
                <a:gd name="connsiteX4" fmla="*/ 14859 w 22583"/>
                <a:gd name="connsiteY4" fmla="*/ 276 h 54121"/>
                <a:gd name="connsiteX5" fmla="*/ 18679 w 22583"/>
                <a:gd name="connsiteY5" fmla="*/ 0 h 54121"/>
                <a:gd name="connsiteX6" fmla="*/ 18764 w 22583"/>
                <a:gd name="connsiteY6" fmla="*/ 3048 h 54121"/>
                <a:gd name="connsiteX7" fmla="*/ 22584 w 22583"/>
                <a:gd name="connsiteY7" fmla="*/ 3143 h 54121"/>
                <a:gd name="connsiteX8" fmla="*/ 22241 w 22583"/>
                <a:gd name="connsiteY8" fmla="*/ 8801 h 54121"/>
                <a:gd name="connsiteX9" fmla="*/ 18983 w 22583"/>
                <a:gd name="connsiteY9" fmla="*/ 17783 h 54121"/>
                <a:gd name="connsiteX10" fmla="*/ 20746 w 22583"/>
                <a:gd name="connsiteY10" fmla="*/ 20984 h 54121"/>
                <a:gd name="connsiteX11" fmla="*/ 18640 w 22583"/>
                <a:gd name="connsiteY11" fmla="*/ 28394 h 54121"/>
                <a:gd name="connsiteX12" fmla="*/ 19907 w 22583"/>
                <a:gd name="connsiteY12" fmla="*/ 30375 h 54121"/>
                <a:gd name="connsiteX13" fmla="*/ 17583 w 22583"/>
                <a:gd name="connsiteY13" fmla="*/ 40824 h 54121"/>
                <a:gd name="connsiteX14" fmla="*/ 13630 w 22583"/>
                <a:gd name="connsiteY14" fmla="*/ 46301 h 54121"/>
                <a:gd name="connsiteX15" fmla="*/ 9992 w 22583"/>
                <a:gd name="connsiteY15" fmla="*/ 46968 h 54121"/>
                <a:gd name="connsiteX16" fmla="*/ 6010 w 22583"/>
                <a:gd name="connsiteY16" fmla="*/ 54112 h 54121"/>
                <a:gd name="connsiteX17" fmla="*/ 0 w 22583"/>
                <a:gd name="connsiteY17" fmla="*/ 54121 h 54121"/>
                <a:gd name="connsiteX18" fmla="*/ 1581 w 22583"/>
                <a:gd name="connsiteY18" fmla="*/ 30804 h 54121"/>
                <a:gd name="connsiteX19" fmla="*/ 1734 w 22583"/>
                <a:gd name="connsiteY19" fmla="*/ 14373 h 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83" h="54121">
                  <a:moveTo>
                    <a:pt x="1724" y="14373"/>
                  </a:moveTo>
                  <a:lnTo>
                    <a:pt x="1562" y="11316"/>
                  </a:lnTo>
                  <a:lnTo>
                    <a:pt x="4000" y="10363"/>
                  </a:lnTo>
                  <a:lnTo>
                    <a:pt x="7658" y="12821"/>
                  </a:lnTo>
                  <a:lnTo>
                    <a:pt x="14859" y="276"/>
                  </a:lnTo>
                  <a:lnTo>
                    <a:pt x="18679" y="0"/>
                  </a:lnTo>
                  <a:lnTo>
                    <a:pt x="18764" y="3048"/>
                  </a:lnTo>
                  <a:lnTo>
                    <a:pt x="22584" y="3143"/>
                  </a:lnTo>
                  <a:lnTo>
                    <a:pt x="22241" y="8801"/>
                  </a:lnTo>
                  <a:lnTo>
                    <a:pt x="18983" y="17783"/>
                  </a:lnTo>
                  <a:lnTo>
                    <a:pt x="20746" y="20984"/>
                  </a:lnTo>
                  <a:lnTo>
                    <a:pt x="18640" y="28394"/>
                  </a:lnTo>
                  <a:lnTo>
                    <a:pt x="19907" y="30375"/>
                  </a:lnTo>
                  <a:lnTo>
                    <a:pt x="17583" y="40824"/>
                  </a:lnTo>
                  <a:lnTo>
                    <a:pt x="13630" y="46301"/>
                  </a:lnTo>
                  <a:lnTo>
                    <a:pt x="9992" y="46968"/>
                  </a:lnTo>
                  <a:lnTo>
                    <a:pt x="6010" y="54112"/>
                  </a:lnTo>
                  <a:lnTo>
                    <a:pt x="0" y="54121"/>
                  </a:lnTo>
                  <a:lnTo>
                    <a:pt x="1581" y="30804"/>
                  </a:lnTo>
                  <a:lnTo>
                    <a:pt x="1734" y="14373"/>
                  </a:lnTo>
                </a:path>
              </a:pathLst>
            </a:custGeom>
            <a:solidFill>
              <a:srgbClr val="E6E6E6"/>
            </a:solidFill>
            <a:ln w="2305" cap="flat">
              <a:solidFill>
                <a:srgbClr val="00000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FA17882-7E4D-A8C8-E4BC-2BBD4676C9A6}"/>
                </a:ext>
              </a:extLst>
            </p:cNvPr>
            <p:cNvSpPr/>
            <p:nvPr/>
          </p:nvSpPr>
          <p:spPr>
            <a:xfrm>
              <a:off x="4217755" y="3809180"/>
              <a:ext cx="243239" cy="271147"/>
            </a:xfrm>
            <a:custGeom>
              <a:avLst/>
              <a:gdLst>
                <a:gd name="connsiteX0" fmla="*/ 135665 w 243239"/>
                <a:gd name="connsiteY0" fmla="*/ 253432 h 271147"/>
                <a:gd name="connsiteX1" fmla="*/ 112719 w 243239"/>
                <a:gd name="connsiteY1" fmla="*/ 252555 h 271147"/>
                <a:gd name="connsiteX2" fmla="*/ 104870 w 243239"/>
                <a:gd name="connsiteY2" fmla="*/ 269557 h 271147"/>
                <a:gd name="connsiteX3" fmla="*/ 93050 w 243239"/>
                <a:gd name="connsiteY3" fmla="*/ 254289 h 271147"/>
                <a:gd name="connsiteX4" fmla="*/ 66732 w 243239"/>
                <a:gd name="connsiteY4" fmla="*/ 249155 h 271147"/>
                <a:gd name="connsiteX5" fmla="*/ 49968 w 243239"/>
                <a:gd name="connsiteY5" fmla="*/ 268243 h 271147"/>
                <a:gd name="connsiteX6" fmla="*/ 35452 w 243239"/>
                <a:gd name="connsiteY6" fmla="*/ 271148 h 271147"/>
                <a:gd name="connsiteX7" fmla="*/ 27575 w 243239"/>
                <a:gd name="connsiteY7" fmla="*/ 242030 h 271147"/>
                <a:gd name="connsiteX8" fmla="*/ 16764 w 243239"/>
                <a:gd name="connsiteY8" fmla="*/ 218465 h 271147"/>
                <a:gd name="connsiteX9" fmla="*/ 23098 w 243239"/>
                <a:gd name="connsiteY9" fmla="*/ 198225 h 271147"/>
                <a:gd name="connsiteX10" fmla="*/ 12544 w 243239"/>
                <a:gd name="connsiteY10" fmla="*/ 189395 h 271147"/>
                <a:gd name="connsiteX11" fmla="*/ 9868 w 243239"/>
                <a:gd name="connsiteY11" fmla="*/ 174374 h 271147"/>
                <a:gd name="connsiteX12" fmla="*/ 0 w 243239"/>
                <a:gd name="connsiteY12" fmla="*/ 160258 h 271147"/>
                <a:gd name="connsiteX13" fmla="*/ 12697 w 243239"/>
                <a:gd name="connsiteY13" fmla="*/ 137913 h 271147"/>
                <a:gd name="connsiteX14" fmla="*/ 4039 w 243239"/>
                <a:gd name="connsiteY14" fmla="*/ 120577 h 271147"/>
                <a:gd name="connsiteX15" fmla="*/ 8658 w 243239"/>
                <a:gd name="connsiteY15" fmla="*/ 113652 h 271147"/>
                <a:gd name="connsiteX16" fmla="*/ 5048 w 243239"/>
                <a:gd name="connsiteY16" fmla="*/ 106023 h 271147"/>
                <a:gd name="connsiteX17" fmla="*/ 12906 w 243239"/>
                <a:gd name="connsiteY17" fmla="*/ 95755 h 271147"/>
                <a:gd name="connsiteX18" fmla="*/ 13306 w 243239"/>
                <a:gd name="connsiteY18" fmla="*/ 78305 h 271147"/>
                <a:gd name="connsiteX19" fmla="*/ 14288 w 243239"/>
                <a:gd name="connsiteY19" fmla="*/ 63922 h 271147"/>
                <a:gd name="connsiteX20" fmla="*/ 18612 w 243239"/>
                <a:gd name="connsiteY20" fmla="*/ 57007 h 271147"/>
                <a:gd name="connsiteX21" fmla="*/ 1229 w 243239"/>
                <a:gd name="connsiteY21" fmla="*/ 24184 h 271147"/>
                <a:gd name="connsiteX22" fmla="*/ 16183 w 243239"/>
                <a:gd name="connsiteY22" fmla="*/ 25908 h 271147"/>
                <a:gd name="connsiteX23" fmla="*/ 26537 w 243239"/>
                <a:gd name="connsiteY23" fmla="*/ 25460 h 271147"/>
                <a:gd name="connsiteX24" fmla="*/ 31023 w 243239"/>
                <a:gd name="connsiteY24" fmla="*/ 19307 h 271147"/>
                <a:gd name="connsiteX25" fmla="*/ 48616 w 243239"/>
                <a:gd name="connsiteY25" fmla="*/ 11068 h 271147"/>
                <a:gd name="connsiteX26" fmla="*/ 59217 w 243239"/>
                <a:gd name="connsiteY26" fmla="*/ 3438 h 271147"/>
                <a:gd name="connsiteX27" fmla="*/ 85534 w 243239"/>
                <a:gd name="connsiteY27" fmla="*/ 0 h 271147"/>
                <a:gd name="connsiteX28" fmla="*/ 83391 w 243239"/>
                <a:gd name="connsiteY28" fmla="*/ 15230 h 271147"/>
                <a:gd name="connsiteX29" fmla="*/ 85868 w 243239"/>
                <a:gd name="connsiteY29" fmla="*/ 23050 h 271147"/>
                <a:gd name="connsiteX30" fmla="*/ 84249 w 243239"/>
                <a:gd name="connsiteY30" fmla="*/ 36700 h 271147"/>
                <a:gd name="connsiteX31" fmla="*/ 106089 w 243239"/>
                <a:gd name="connsiteY31" fmla="*/ 54978 h 271147"/>
                <a:gd name="connsiteX32" fmla="*/ 128616 w 243239"/>
                <a:gd name="connsiteY32" fmla="*/ 58341 h 271147"/>
                <a:gd name="connsiteX33" fmla="*/ 136531 w 243239"/>
                <a:gd name="connsiteY33" fmla="*/ 65980 h 271147"/>
                <a:gd name="connsiteX34" fmla="*/ 150133 w 243239"/>
                <a:gd name="connsiteY34" fmla="*/ 70037 h 271147"/>
                <a:gd name="connsiteX35" fmla="*/ 158458 w 243239"/>
                <a:gd name="connsiteY35" fmla="*/ 75981 h 271147"/>
                <a:gd name="connsiteX36" fmla="*/ 171107 w 243239"/>
                <a:gd name="connsiteY36" fmla="*/ 75781 h 271147"/>
                <a:gd name="connsiteX37" fmla="*/ 182794 w 243239"/>
                <a:gd name="connsiteY37" fmla="*/ 81858 h 271147"/>
                <a:gd name="connsiteX38" fmla="*/ 183680 w 243239"/>
                <a:gd name="connsiteY38" fmla="*/ 93707 h 271147"/>
                <a:gd name="connsiteX39" fmla="*/ 187604 w 243239"/>
                <a:gd name="connsiteY39" fmla="*/ 99708 h 271147"/>
                <a:gd name="connsiteX40" fmla="*/ 187871 w 243239"/>
                <a:gd name="connsiteY40" fmla="*/ 108575 h 271147"/>
                <a:gd name="connsiteX41" fmla="*/ 181994 w 243239"/>
                <a:gd name="connsiteY41" fmla="*/ 108918 h 271147"/>
                <a:gd name="connsiteX42" fmla="*/ 189728 w 243239"/>
                <a:gd name="connsiteY42" fmla="*/ 132912 h 271147"/>
                <a:gd name="connsiteX43" fmla="*/ 228295 w 243239"/>
                <a:gd name="connsiteY43" fmla="*/ 133760 h 271147"/>
                <a:gd name="connsiteX44" fmla="*/ 225342 w 243239"/>
                <a:gd name="connsiteY44" fmla="*/ 145694 h 271147"/>
                <a:gd name="connsiteX45" fmla="*/ 227505 w 243239"/>
                <a:gd name="connsiteY45" fmla="*/ 153867 h 271147"/>
                <a:gd name="connsiteX46" fmla="*/ 238487 w 243239"/>
                <a:gd name="connsiteY46" fmla="*/ 159686 h 271147"/>
                <a:gd name="connsiteX47" fmla="*/ 243240 w 243239"/>
                <a:gd name="connsiteY47" fmla="*/ 172593 h 271147"/>
                <a:gd name="connsiteX48" fmla="*/ 239668 w 243239"/>
                <a:gd name="connsiteY48" fmla="*/ 188986 h 271147"/>
                <a:gd name="connsiteX49" fmla="*/ 234153 w 243239"/>
                <a:gd name="connsiteY49" fmla="*/ 198120 h 271147"/>
                <a:gd name="connsiteX50" fmla="*/ 236087 w 243239"/>
                <a:gd name="connsiteY50" fmla="*/ 210036 h 271147"/>
                <a:gd name="connsiteX51" fmla="*/ 229800 w 243239"/>
                <a:gd name="connsiteY51" fmla="*/ 214360 h 271147"/>
                <a:gd name="connsiteX52" fmla="*/ 229457 w 243239"/>
                <a:gd name="connsiteY52" fmla="*/ 207912 h 271147"/>
                <a:gd name="connsiteX53" fmla="*/ 210722 w 243239"/>
                <a:gd name="connsiteY53" fmla="*/ 197225 h 271147"/>
                <a:gd name="connsiteX54" fmla="*/ 192043 w 243239"/>
                <a:gd name="connsiteY54" fmla="*/ 196929 h 271147"/>
                <a:gd name="connsiteX55" fmla="*/ 156982 w 243239"/>
                <a:gd name="connsiteY55" fmla="*/ 203006 h 271147"/>
                <a:gd name="connsiteX56" fmla="*/ 147333 w 243239"/>
                <a:gd name="connsiteY56" fmla="*/ 221427 h 271147"/>
                <a:gd name="connsiteX57" fmla="*/ 146828 w 243239"/>
                <a:gd name="connsiteY57" fmla="*/ 232715 h 271147"/>
                <a:gd name="connsiteX58" fmla="*/ 138903 w 243239"/>
                <a:gd name="connsiteY58" fmla="*/ 257946 h 271147"/>
                <a:gd name="connsiteX59" fmla="*/ 135665 w 243239"/>
                <a:gd name="connsiteY59" fmla="*/ 25343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43239" h="271147">
                  <a:moveTo>
                    <a:pt x="135665" y="253432"/>
                  </a:moveTo>
                  <a:lnTo>
                    <a:pt x="112719" y="252555"/>
                  </a:lnTo>
                  <a:lnTo>
                    <a:pt x="104870" y="269557"/>
                  </a:lnTo>
                  <a:lnTo>
                    <a:pt x="93050" y="254289"/>
                  </a:lnTo>
                  <a:lnTo>
                    <a:pt x="66732" y="249155"/>
                  </a:lnTo>
                  <a:lnTo>
                    <a:pt x="49968" y="268243"/>
                  </a:lnTo>
                  <a:lnTo>
                    <a:pt x="35452" y="271148"/>
                  </a:lnTo>
                  <a:lnTo>
                    <a:pt x="27575" y="242030"/>
                  </a:lnTo>
                  <a:lnTo>
                    <a:pt x="16764" y="218465"/>
                  </a:lnTo>
                  <a:lnTo>
                    <a:pt x="23098" y="198225"/>
                  </a:lnTo>
                  <a:lnTo>
                    <a:pt x="12544" y="189395"/>
                  </a:lnTo>
                  <a:lnTo>
                    <a:pt x="9868" y="174374"/>
                  </a:lnTo>
                  <a:lnTo>
                    <a:pt x="0" y="160258"/>
                  </a:lnTo>
                  <a:lnTo>
                    <a:pt x="12697" y="137913"/>
                  </a:lnTo>
                  <a:lnTo>
                    <a:pt x="4039" y="120577"/>
                  </a:lnTo>
                  <a:lnTo>
                    <a:pt x="8658" y="113652"/>
                  </a:lnTo>
                  <a:lnTo>
                    <a:pt x="5048" y="106023"/>
                  </a:lnTo>
                  <a:lnTo>
                    <a:pt x="12906" y="95755"/>
                  </a:lnTo>
                  <a:lnTo>
                    <a:pt x="13306" y="78305"/>
                  </a:lnTo>
                  <a:lnTo>
                    <a:pt x="14288" y="63922"/>
                  </a:lnTo>
                  <a:lnTo>
                    <a:pt x="18612" y="57007"/>
                  </a:lnTo>
                  <a:lnTo>
                    <a:pt x="1229" y="24184"/>
                  </a:lnTo>
                  <a:lnTo>
                    <a:pt x="16183" y="25908"/>
                  </a:lnTo>
                  <a:lnTo>
                    <a:pt x="26537" y="25460"/>
                  </a:lnTo>
                  <a:lnTo>
                    <a:pt x="31023" y="19307"/>
                  </a:lnTo>
                  <a:lnTo>
                    <a:pt x="48616" y="11068"/>
                  </a:lnTo>
                  <a:lnTo>
                    <a:pt x="59217" y="3438"/>
                  </a:lnTo>
                  <a:lnTo>
                    <a:pt x="85534" y="0"/>
                  </a:lnTo>
                  <a:lnTo>
                    <a:pt x="83391" y="15230"/>
                  </a:lnTo>
                  <a:lnTo>
                    <a:pt x="85868" y="23050"/>
                  </a:lnTo>
                  <a:lnTo>
                    <a:pt x="84249" y="36700"/>
                  </a:lnTo>
                  <a:lnTo>
                    <a:pt x="106089" y="54978"/>
                  </a:lnTo>
                  <a:lnTo>
                    <a:pt x="128616" y="58341"/>
                  </a:lnTo>
                  <a:lnTo>
                    <a:pt x="136531" y="65980"/>
                  </a:lnTo>
                  <a:lnTo>
                    <a:pt x="150133" y="70037"/>
                  </a:lnTo>
                  <a:lnTo>
                    <a:pt x="158458" y="75981"/>
                  </a:lnTo>
                  <a:lnTo>
                    <a:pt x="171107" y="75781"/>
                  </a:lnTo>
                  <a:lnTo>
                    <a:pt x="182794" y="81858"/>
                  </a:lnTo>
                  <a:lnTo>
                    <a:pt x="183680" y="93707"/>
                  </a:lnTo>
                  <a:lnTo>
                    <a:pt x="187604" y="99708"/>
                  </a:lnTo>
                  <a:lnTo>
                    <a:pt x="187871" y="108575"/>
                  </a:lnTo>
                  <a:lnTo>
                    <a:pt x="181994" y="108918"/>
                  </a:lnTo>
                  <a:lnTo>
                    <a:pt x="189728" y="132912"/>
                  </a:lnTo>
                  <a:lnTo>
                    <a:pt x="228295" y="133760"/>
                  </a:lnTo>
                  <a:lnTo>
                    <a:pt x="225342" y="145694"/>
                  </a:lnTo>
                  <a:lnTo>
                    <a:pt x="227505" y="153867"/>
                  </a:lnTo>
                  <a:lnTo>
                    <a:pt x="238487" y="159686"/>
                  </a:lnTo>
                  <a:lnTo>
                    <a:pt x="243240" y="172593"/>
                  </a:lnTo>
                  <a:lnTo>
                    <a:pt x="239668" y="188986"/>
                  </a:lnTo>
                  <a:lnTo>
                    <a:pt x="234153" y="198120"/>
                  </a:lnTo>
                  <a:lnTo>
                    <a:pt x="236087" y="210036"/>
                  </a:lnTo>
                  <a:lnTo>
                    <a:pt x="229800" y="214360"/>
                  </a:lnTo>
                  <a:lnTo>
                    <a:pt x="229457" y="207912"/>
                  </a:lnTo>
                  <a:lnTo>
                    <a:pt x="210722" y="197225"/>
                  </a:lnTo>
                  <a:lnTo>
                    <a:pt x="192043" y="196929"/>
                  </a:lnTo>
                  <a:lnTo>
                    <a:pt x="156982" y="203006"/>
                  </a:lnTo>
                  <a:lnTo>
                    <a:pt x="147333" y="221427"/>
                  </a:lnTo>
                  <a:lnTo>
                    <a:pt x="146828" y="232715"/>
                  </a:lnTo>
                  <a:lnTo>
                    <a:pt x="138903" y="257946"/>
                  </a:lnTo>
                  <a:lnTo>
                    <a:pt x="135665" y="253432"/>
                  </a:lnTo>
                </a:path>
              </a:pathLst>
            </a:custGeom>
            <a:solidFill>
              <a:srgbClr val="2D3991"/>
            </a:solidFill>
            <a:ln w="2305" cap="flat">
              <a:solidFill>
                <a:srgbClr val="000000"/>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0025B6E-77F5-E64C-D28F-4799B47473F0}"/>
                </a:ext>
              </a:extLst>
            </p:cNvPr>
            <p:cNvSpPr/>
            <p:nvPr/>
          </p:nvSpPr>
          <p:spPr>
            <a:xfrm>
              <a:off x="4129316" y="3506619"/>
              <a:ext cx="789679" cy="811520"/>
            </a:xfrm>
            <a:custGeom>
              <a:avLst/>
              <a:gdLst>
                <a:gd name="connsiteX0" fmla="*/ 329127 w 789679"/>
                <a:gd name="connsiteY0" fmla="*/ 732272 h 811520"/>
                <a:gd name="connsiteX1" fmla="*/ 355968 w 789679"/>
                <a:gd name="connsiteY1" fmla="*/ 702335 h 811520"/>
                <a:gd name="connsiteX2" fmla="*/ 378666 w 789679"/>
                <a:gd name="connsiteY2" fmla="*/ 681171 h 811520"/>
                <a:gd name="connsiteX3" fmla="*/ 392182 w 789679"/>
                <a:gd name="connsiteY3" fmla="*/ 672322 h 811520"/>
                <a:gd name="connsiteX4" fmla="*/ 409118 w 789679"/>
                <a:gd name="connsiteY4" fmla="*/ 660387 h 811520"/>
                <a:gd name="connsiteX5" fmla="*/ 409527 w 789679"/>
                <a:gd name="connsiteY5" fmla="*/ 643157 h 811520"/>
                <a:gd name="connsiteX6" fmla="*/ 399431 w 789679"/>
                <a:gd name="connsiteY6" fmla="*/ 630746 h 811520"/>
                <a:gd name="connsiteX7" fmla="*/ 389468 w 789679"/>
                <a:gd name="connsiteY7" fmla="*/ 634860 h 811520"/>
                <a:gd name="connsiteX8" fmla="*/ 393421 w 789679"/>
                <a:gd name="connsiteY8" fmla="*/ 622478 h 811520"/>
                <a:gd name="connsiteX9" fmla="*/ 396145 w 789679"/>
                <a:gd name="connsiteY9" fmla="*/ 609829 h 811520"/>
                <a:gd name="connsiteX10" fmla="*/ 396154 w 789679"/>
                <a:gd name="connsiteY10" fmla="*/ 598094 h 811520"/>
                <a:gd name="connsiteX11" fmla="*/ 388915 w 789679"/>
                <a:gd name="connsiteY11" fmla="*/ 594236 h 811520"/>
                <a:gd name="connsiteX12" fmla="*/ 381372 w 789679"/>
                <a:gd name="connsiteY12" fmla="*/ 597675 h 811520"/>
                <a:gd name="connsiteX13" fmla="*/ 373875 w 789679"/>
                <a:gd name="connsiteY13" fmla="*/ 596732 h 811520"/>
                <a:gd name="connsiteX14" fmla="*/ 371523 w 789679"/>
                <a:gd name="connsiteY14" fmla="*/ 588540 h 811520"/>
                <a:gd name="connsiteX15" fmla="*/ 369646 w 789679"/>
                <a:gd name="connsiteY15" fmla="*/ 569109 h 811520"/>
                <a:gd name="connsiteX16" fmla="*/ 365884 w 789679"/>
                <a:gd name="connsiteY16" fmla="*/ 562785 h 811520"/>
                <a:gd name="connsiteX17" fmla="*/ 352301 w 789679"/>
                <a:gd name="connsiteY17" fmla="*/ 557070 h 811520"/>
                <a:gd name="connsiteX18" fmla="*/ 344091 w 789679"/>
                <a:gd name="connsiteY18" fmla="*/ 561213 h 811520"/>
                <a:gd name="connsiteX19" fmla="*/ 322850 w 789679"/>
                <a:gd name="connsiteY19" fmla="*/ 557156 h 811520"/>
                <a:gd name="connsiteX20" fmla="*/ 324193 w 789679"/>
                <a:gd name="connsiteY20" fmla="*/ 528581 h 811520"/>
                <a:gd name="connsiteX21" fmla="*/ 318240 w 789679"/>
                <a:gd name="connsiteY21" fmla="*/ 516922 h 811520"/>
                <a:gd name="connsiteX22" fmla="*/ 324526 w 789679"/>
                <a:gd name="connsiteY22" fmla="*/ 512598 h 811520"/>
                <a:gd name="connsiteX23" fmla="*/ 322593 w 789679"/>
                <a:gd name="connsiteY23" fmla="*/ 500682 h 811520"/>
                <a:gd name="connsiteX24" fmla="*/ 328108 w 789679"/>
                <a:gd name="connsiteY24" fmla="*/ 491547 h 811520"/>
                <a:gd name="connsiteX25" fmla="*/ 331679 w 789679"/>
                <a:gd name="connsiteY25" fmla="*/ 475155 h 811520"/>
                <a:gd name="connsiteX26" fmla="*/ 326927 w 789679"/>
                <a:gd name="connsiteY26" fmla="*/ 462248 h 811520"/>
                <a:gd name="connsiteX27" fmla="*/ 315944 w 789679"/>
                <a:gd name="connsiteY27" fmla="*/ 456429 h 811520"/>
                <a:gd name="connsiteX28" fmla="*/ 313782 w 789679"/>
                <a:gd name="connsiteY28" fmla="*/ 448256 h 811520"/>
                <a:gd name="connsiteX29" fmla="*/ 316735 w 789679"/>
                <a:gd name="connsiteY29" fmla="*/ 436321 h 811520"/>
                <a:gd name="connsiteX30" fmla="*/ 278168 w 789679"/>
                <a:gd name="connsiteY30" fmla="*/ 435473 h 811520"/>
                <a:gd name="connsiteX31" fmla="*/ 270434 w 789679"/>
                <a:gd name="connsiteY31" fmla="*/ 411480 h 811520"/>
                <a:gd name="connsiteX32" fmla="*/ 276311 w 789679"/>
                <a:gd name="connsiteY32" fmla="*/ 411137 h 811520"/>
                <a:gd name="connsiteX33" fmla="*/ 276044 w 789679"/>
                <a:gd name="connsiteY33" fmla="*/ 402269 h 811520"/>
                <a:gd name="connsiteX34" fmla="*/ 272120 w 789679"/>
                <a:gd name="connsiteY34" fmla="*/ 396278 h 811520"/>
                <a:gd name="connsiteX35" fmla="*/ 271234 w 789679"/>
                <a:gd name="connsiteY35" fmla="*/ 384420 h 811520"/>
                <a:gd name="connsiteX36" fmla="*/ 259547 w 789679"/>
                <a:gd name="connsiteY36" fmla="*/ 378343 h 811520"/>
                <a:gd name="connsiteX37" fmla="*/ 246898 w 789679"/>
                <a:gd name="connsiteY37" fmla="*/ 378543 h 811520"/>
                <a:gd name="connsiteX38" fmla="*/ 238573 w 789679"/>
                <a:gd name="connsiteY38" fmla="*/ 372599 h 811520"/>
                <a:gd name="connsiteX39" fmla="*/ 224971 w 789679"/>
                <a:gd name="connsiteY39" fmla="*/ 368551 h 811520"/>
                <a:gd name="connsiteX40" fmla="*/ 217056 w 789679"/>
                <a:gd name="connsiteY40" fmla="*/ 360902 h 811520"/>
                <a:gd name="connsiteX41" fmla="*/ 194529 w 789679"/>
                <a:gd name="connsiteY41" fmla="*/ 357540 h 811520"/>
                <a:gd name="connsiteX42" fmla="*/ 172688 w 789679"/>
                <a:gd name="connsiteY42" fmla="*/ 339262 h 811520"/>
                <a:gd name="connsiteX43" fmla="*/ 174308 w 789679"/>
                <a:gd name="connsiteY43" fmla="*/ 325612 h 811520"/>
                <a:gd name="connsiteX44" fmla="*/ 171831 w 789679"/>
                <a:gd name="connsiteY44" fmla="*/ 317792 h 811520"/>
                <a:gd name="connsiteX45" fmla="*/ 173974 w 789679"/>
                <a:gd name="connsiteY45" fmla="*/ 302562 h 811520"/>
                <a:gd name="connsiteX46" fmla="*/ 147657 w 789679"/>
                <a:gd name="connsiteY46" fmla="*/ 306000 h 811520"/>
                <a:gd name="connsiteX47" fmla="*/ 137055 w 789679"/>
                <a:gd name="connsiteY47" fmla="*/ 313630 h 811520"/>
                <a:gd name="connsiteX48" fmla="*/ 119463 w 789679"/>
                <a:gd name="connsiteY48" fmla="*/ 321869 h 811520"/>
                <a:gd name="connsiteX49" fmla="*/ 114976 w 789679"/>
                <a:gd name="connsiteY49" fmla="*/ 328022 h 811520"/>
                <a:gd name="connsiteX50" fmla="*/ 104623 w 789679"/>
                <a:gd name="connsiteY50" fmla="*/ 328470 h 811520"/>
                <a:gd name="connsiteX51" fmla="*/ 89668 w 789679"/>
                <a:gd name="connsiteY51" fmla="*/ 326746 h 811520"/>
                <a:gd name="connsiteX52" fmla="*/ 78315 w 789679"/>
                <a:gd name="connsiteY52" fmla="*/ 330251 h 811520"/>
                <a:gd name="connsiteX53" fmla="*/ 69171 w 789679"/>
                <a:gd name="connsiteY53" fmla="*/ 327917 h 811520"/>
                <a:gd name="connsiteX54" fmla="*/ 70514 w 789679"/>
                <a:gd name="connsiteY54" fmla="*/ 297047 h 811520"/>
                <a:gd name="connsiteX55" fmla="*/ 54007 w 789679"/>
                <a:gd name="connsiteY55" fmla="*/ 309010 h 811520"/>
                <a:gd name="connsiteX56" fmla="*/ 36252 w 789679"/>
                <a:gd name="connsiteY56" fmla="*/ 308486 h 811520"/>
                <a:gd name="connsiteX57" fmla="*/ 28651 w 789679"/>
                <a:gd name="connsiteY57" fmla="*/ 297656 h 811520"/>
                <a:gd name="connsiteX58" fmla="*/ 15297 w 789679"/>
                <a:gd name="connsiteY58" fmla="*/ 296475 h 811520"/>
                <a:gd name="connsiteX59" fmla="*/ 19545 w 789679"/>
                <a:gd name="connsiteY59" fmla="*/ 287769 h 811520"/>
                <a:gd name="connsiteX60" fmla="*/ 8372 w 789679"/>
                <a:gd name="connsiteY60" fmla="*/ 275434 h 811520"/>
                <a:gd name="connsiteX61" fmla="*/ 0 w 789679"/>
                <a:gd name="connsiteY61" fmla="*/ 257204 h 811520"/>
                <a:gd name="connsiteX62" fmla="*/ 5305 w 789679"/>
                <a:gd name="connsiteY62" fmla="*/ 253508 h 811520"/>
                <a:gd name="connsiteX63" fmla="*/ 5286 w 789679"/>
                <a:gd name="connsiteY63" fmla="*/ 244973 h 811520"/>
                <a:gd name="connsiteX64" fmla="*/ 17450 w 789679"/>
                <a:gd name="connsiteY64" fmla="*/ 239135 h 811520"/>
                <a:gd name="connsiteX65" fmla="*/ 15440 w 789679"/>
                <a:gd name="connsiteY65" fmla="*/ 228219 h 811520"/>
                <a:gd name="connsiteX66" fmla="*/ 20574 w 789679"/>
                <a:gd name="connsiteY66" fmla="*/ 221199 h 811520"/>
                <a:gd name="connsiteX67" fmla="*/ 22031 w 789679"/>
                <a:gd name="connsiteY67" fmla="*/ 211779 h 811520"/>
                <a:gd name="connsiteX68" fmla="*/ 45034 w 789679"/>
                <a:gd name="connsiteY68" fmla="*/ 198063 h 811520"/>
                <a:gd name="connsiteX69" fmla="*/ 61522 w 789679"/>
                <a:gd name="connsiteY69" fmla="*/ 194177 h 811520"/>
                <a:gd name="connsiteX70" fmla="*/ 64218 w 789679"/>
                <a:gd name="connsiteY70" fmla="*/ 191148 h 811520"/>
                <a:gd name="connsiteX71" fmla="*/ 82344 w 789679"/>
                <a:gd name="connsiteY71" fmla="*/ 192100 h 811520"/>
                <a:gd name="connsiteX72" fmla="*/ 91392 w 789679"/>
                <a:gd name="connsiteY72" fmla="*/ 136893 h 811520"/>
                <a:gd name="connsiteX73" fmla="*/ 91859 w 789679"/>
                <a:gd name="connsiteY73" fmla="*/ 128168 h 811520"/>
                <a:gd name="connsiteX74" fmla="*/ 88716 w 789679"/>
                <a:gd name="connsiteY74" fmla="*/ 116653 h 811520"/>
                <a:gd name="connsiteX75" fmla="*/ 79791 w 789679"/>
                <a:gd name="connsiteY75" fmla="*/ 109309 h 811520"/>
                <a:gd name="connsiteX76" fmla="*/ 79896 w 789679"/>
                <a:gd name="connsiteY76" fmla="*/ 94698 h 811520"/>
                <a:gd name="connsiteX77" fmla="*/ 91221 w 789679"/>
                <a:gd name="connsiteY77" fmla="*/ 91383 h 811520"/>
                <a:gd name="connsiteX78" fmla="*/ 95250 w 789679"/>
                <a:gd name="connsiteY78" fmla="*/ 93459 h 811520"/>
                <a:gd name="connsiteX79" fmla="*/ 95926 w 789679"/>
                <a:gd name="connsiteY79" fmla="*/ 85754 h 811520"/>
                <a:gd name="connsiteX80" fmla="*/ 84144 w 789679"/>
                <a:gd name="connsiteY80" fmla="*/ 83677 h 811520"/>
                <a:gd name="connsiteX81" fmla="*/ 83887 w 789679"/>
                <a:gd name="connsiteY81" fmla="*/ 71085 h 811520"/>
                <a:gd name="connsiteX82" fmla="*/ 123082 w 789679"/>
                <a:gd name="connsiteY82" fmla="*/ 71533 h 811520"/>
                <a:gd name="connsiteX83" fmla="*/ 129740 w 789679"/>
                <a:gd name="connsiteY83" fmla="*/ 64599 h 811520"/>
                <a:gd name="connsiteX84" fmla="*/ 135322 w 789679"/>
                <a:gd name="connsiteY84" fmla="*/ 70980 h 811520"/>
                <a:gd name="connsiteX85" fmla="*/ 139246 w 789679"/>
                <a:gd name="connsiteY85" fmla="*/ 82848 h 811520"/>
                <a:gd name="connsiteX86" fmla="*/ 143047 w 789679"/>
                <a:gd name="connsiteY86" fmla="*/ 80372 h 811520"/>
                <a:gd name="connsiteX87" fmla="*/ 154115 w 789679"/>
                <a:gd name="connsiteY87" fmla="*/ 91011 h 811520"/>
                <a:gd name="connsiteX88" fmla="*/ 169755 w 789679"/>
                <a:gd name="connsiteY88" fmla="*/ 89706 h 811520"/>
                <a:gd name="connsiteX89" fmla="*/ 173650 w 789679"/>
                <a:gd name="connsiteY89" fmla="*/ 83553 h 811520"/>
                <a:gd name="connsiteX90" fmla="*/ 188614 w 789679"/>
                <a:gd name="connsiteY90" fmla="*/ 78858 h 811520"/>
                <a:gd name="connsiteX91" fmla="*/ 196891 w 789679"/>
                <a:gd name="connsiteY91" fmla="*/ 75552 h 811520"/>
                <a:gd name="connsiteX92" fmla="*/ 199225 w 789679"/>
                <a:gd name="connsiteY92" fmla="*/ 67028 h 811520"/>
                <a:gd name="connsiteX93" fmla="*/ 213598 w 789679"/>
                <a:gd name="connsiteY93" fmla="*/ 61303 h 811520"/>
                <a:gd name="connsiteX94" fmla="*/ 212512 w 789679"/>
                <a:gd name="connsiteY94" fmla="*/ 57074 h 811520"/>
                <a:gd name="connsiteX95" fmla="*/ 195472 w 789679"/>
                <a:gd name="connsiteY95" fmla="*/ 55350 h 811520"/>
                <a:gd name="connsiteX96" fmla="*/ 192681 w 789679"/>
                <a:gd name="connsiteY96" fmla="*/ 42672 h 811520"/>
                <a:gd name="connsiteX97" fmla="*/ 193491 w 789679"/>
                <a:gd name="connsiteY97" fmla="*/ 29166 h 811520"/>
                <a:gd name="connsiteX98" fmla="*/ 184480 w 789679"/>
                <a:gd name="connsiteY98" fmla="*/ 23946 h 811520"/>
                <a:gd name="connsiteX99" fmla="*/ 188252 w 789679"/>
                <a:gd name="connsiteY99" fmla="*/ 22088 h 811520"/>
                <a:gd name="connsiteX100" fmla="*/ 203149 w 789679"/>
                <a:gd name="connsiteY100" fmla="*/ 24670 h 811520"/>
                <a:gd name="connsiteX101" fmla="*/ 219142 w 789679"/>
                <a:gd name="connsiteY101" fmla="*/ 29699 h 811520"/>
                <a:gd name="connsiteX102" fmla="*/ 224952 w 789679"/>
                <a:gd name="connsiteY102" fmla="*/ 24937 h 811520"/>
                <a:gd name="connsiteX103" fmla="*/ 239411 w 789679"/>
                <a:gd name="connsiteY103" fmla="*/ 21812 h 811520"/>
                <a:gd name="connsiteX104" fmla="*/ 261909 w 789679"/>
                <a:gd name="connsiteY104" fmla="*/ 14269 h 811520"/>
                <a:gd name="connsiteX105" fmla="*/ 269272 w 789679"/>
                <a:gd name="connsiteY105" fmla="*/ 6582 h 811520"/>
                <a:gd name="connsiteX106" fmla="*/ 266605 w 789679"/>
                <a:gd name="connsiteY106" fmla="*/ 886 h 811520"/>
                <a:gd name="connsiteX107" fmla="*/ 277063 w 789679"/>
                <a:gd name="connsiteY107" fmla="*/ 0 h 811520"/>
                <a:gd name="connsiteX108" fmla="*/ 281740 w 789679"/>
                <a:gd name="connsiteY108" fmla="*/ 4639 h 811520"/>
                <a:gd name="connsiteX109" fmla="*/ 279130 w 789679"/>
                <a:gd name="connsiteY109" fmla="*/ 13497 h 811520"/>
                <a:gd name="connsiteX110" fmla="*/ 286036 w 789679"/>
                <a:gd name="connsiteY110" fmla="*/ 16545 h 811520"/>
                <a:gd name="connsiteX111" fmla="*/ 290655 w 789679"/>
                <a:gd name="connsiteY111" fmla="*/ 25918 h 811520"/>
                <a:gd name="connsiteX112" fmla="*/ 285074 w 789679"/>
                <a:gd name="connsiteY112" fmla="*/ 33014 h 811520"/>
                <a:gd name="connsiteX113" fmla="*/ 281873 w 789679"/>
                <a:gd name="connsiteY113" fmla="*/ 50149 h 811520"/>
                <a:gd name="connsiteX114" fmla="*/ 287026 w 789679"/>
                <a:gd name="connsiteY114" fmla="*/ 60331 h 811520"/>
                <a:gd name="connsiteX115" fmla="*/ 288484 w 789679"/>
                <a:gd name="connsiteY115" fmla="*/ 69637 h 811520"/>
                <a:gd name="connsiteX116" fmla="*/ 300857 w 789679"/>
                <a:gd name="connsiteY116" fmla="*/ 79077 h 811520"/>
                <a:gd name="connsiteX117" fmla="*/ 310725 w 789679"/>
                <a:gd name="connsiteY117" fmla="*/ 80077 h 811520"/>
                <a:gd name="connsiteX118" fmla="*/ 312953 w 789679"/>
                <a:gd name="connsiteY118" fmla="*/ 76133 h 811520"/>
                <a:gd name="connsiteX119" fmla="*/ 319307 w 789679"/>
                <a:gd name="connsiteY119" fmla="*/ 75267 h 811520"/>
                <a:gd name="connsiteX120" fmla="*/ 328413 w 789679"/>
                <a:gd name="connsiteY120" fmla="*/ 71733 h 811520"/>
                <a:gd name="connsiteX121" fmla="*/ 334956 w 789679"/>
                <a:gd name="connsiteY121" fmla="*/ 66389 h 811520"/>
                <a:gd name="connsiteX122" fmla="*/ 346082 w 789679"/>
                <a:gd name="connsiteY122" fmla="*/ 68094 h 811520"/>
                <a:gd name="connsiteX123" fmla="*/ 350968 w 789679"/>
                <a:gd name="connsiteY123" fmla="*/ 67370 h 811520"/>
                <a:gd name="connsiteX124" fmla="*/ 361912 w 789679"/>
                <a:gd name="connsiteY124" fmla="*/ 69018 h 811520"/>
                <a:gd name="connsiteX125" fmla="*/ 363722 w 789679"/>
                <a:gd name="connsiteY125" fmla="*/ 64903 h 811520"/>
                <a:gd name="connsiteX126" fmla="*/ 360350 w 789679"/>
                <a:gd name="connsiteY126" fmla="*/ 60903 h 811520"/>
                <a:gd name="connsiteX127" fmla="*/ 362360 w 789679"/>
                <a:gd name="connsiteY127" fmla="*/ 55074 h 811520"/>
                <a:gd name="connsiteX128" fmla="*/ 370475 w 789679"/>
                <a:gd name="connsiteY128" fmla="*/ 56864 h 811520"/>
                <a:gd name="connsiteX129" fmla="*/ 379971 w 789679"/>
                <a:gd name="connsiteY129" fmla="*/ 54807 h 811520"/>
                <a:gd name="connsiteX130" fmla="*/ 391496 w 789679"/>
                <a:gd name="connsiteY130" fmla="*/ 59074 h 811520"/>
                <a:gd name="connsiteX131" fmla="*/ 400279 w 789679"/>
                <a:gd name="connsiteY131" fmla="*/ 63227 h 811520"/>
                <a:gd name="connsiteX132" fmla="*/ 406508 w 789679"/>
                <a:gd name="connsiteY132" fmla="*/ 57769 h 811520"/>
                <a:gd name="connsiteX133" fmla="*/ 411004 w 789679"/>
                <a:gd name="connsiteY133" fmla="*/ 58607 h 811520"/>
                <a:gd name="connsiteX134" fmla="*/ 413747 w 789679"/>
                <a:gd name="connsiteY134" fmla="*/ 64275 h 811520"/>
                <a:gd name="connsiteX135" fmla="*/ 423386 w 789679"/>
                <a:gd name="connsiteY135" fmla="*/ 62837 h 811520"/>
                <a:gd name="connsiteX136" fmla="*/ 431092 w 789679"/>
                <a:gd name="connsiteY136" fmla="*/ 55198 h 811520"/>
                <a:gd name="connsiteX137" fmla="*/ 437274 w 789679"/>
                <a:gd name="connsiteY137" fmla="*/ 40367 h 811520"/>
                <a:gd name="connsiteX138" fmla="*/ 449171 w 789679"/>
                <a:gd name="connsiteY138" fmla="*/ 21936 h 811520"/>
                <a:gd name="connsiteX139" fmla="*/ 456019 w 789679"/>
                <a:gd name="connsiteY139" fmla="*/ 20984 h 811520"/>
                <a:gd name="connsiteX140" fmla="*/ 460991 w 789679"/>
                <a:gd name="connsiteY140" fmla="*/ 32128 h 811520"/>
                <a:gd name="connsiteX141" fmla="*/ 472278 w 789679"/>
                <a:gd name="connsiteY141" fmla="*/ 67332 h 811520"/>
                <a:gd name="connsiteX142" fmla="*/ 483032 w 789679"/>
                <a:gd name="connsiteY142" fmla="*/ 70647 h 811520"/>
                <a:gd name="connsiteX143" fmla="*/ 483575 w 789679"/>
                <a:gd name="connsiteY143" fmla="*/ 84544 h 811520"/>
                <a:gd name="connsiteX144" fmla="*/ 468449 w 789679"/>
                <a:gd name="connsiteY144" fmla="*/ 101098 h 811520"/>
                <a:gd name="connsiteX145" fmla="*/ 474707 w 789679"/>
                <a:gd name="connsiteY145" fmla="*/ 107166 h 811520"/>
                <a:gd name="connsiteX146" fmla="*/ 510264 w 789679"/>
                <a:gd name="connsiteY146" fmla="*/ 110319 h 811520"/>
                <a:gd name="connsiteX147" fmla="*/ 510988 w 789679"/>
                <a:gd name="connsiteY147" fmla="*/ 130483 h 811520"/>
                <a:gd name="connsiteX148" fmla="*/ 526266 w 789679"/>
                <a:gd name="connsiteY148" fmla="*/ 117282 h 811520"/>
                <a:gd name="connsiteX149" fmla="*/ 551583 w 789679"/>
                <a:gd name="connsiteY149" fmla="*/ 124511 h 811520"/>
                <a:gd name="connsiteX150" fmla="*/ 584988 w 789679"/>
                <a:gd name="connsiteY150" fmla="*/ 136798 h 811520"/>
                <a:gd name="connsiteX151" fmla="*/ 594808 w 789679"/>
                <a:gd name="connsiteY151" fmla="*/ 148590 h 811520"/>
                <a:gd name="connsiteX152" fmla="*/ 591512 w 789679"/>
                <a:gd name="connsiteY152" fmla="*/ 159734 h 811520"/>
                <a:gd name="connsiteX153" fmla="*/ 614896 w 789679"/>
                <a:gd name="connsiteY153" fmla="*/ 153534 h 811520"/>
                <a:gd name="connsiteX154" fmla="*/ 654044 w 789679"/>
                <a:gd name="connsiteY154" fmla="*/ 164182 h 811520"/>
                <a:gd name="connsiteX155" fmla="*/ 684095 w 789679"/>
                <a:gd name="connsiteY155" fmla="*/ 163392 h 811520"/>
                <a:gd name="connsiteX156" fmla="*/ 713832 w 789679"/>
                <a:gd name="connsiteY156" fmla="*/ 180061 h 811520"/>
                <a:gd name="connsiteX157" fmla="*/ 739521 w 789679"/>
                <a:gd name="connsiteY157" fmla="*/ 202635 h 811520"/>
                <a:gd name="connsiteX158" fmla="*/ 755018 w 789679"/>
                <a:gd name="connsiteY158" fmla="*/ 208455 h 811520"/>
                <a:gd name="connsiteX159" fmla="*/ 772220 w 789679"/>
                <a:gd name="connsiteY159" fmla="*/ 209255 h 811520"/>
                <a:gd name="connsiteX160" fmla="*/ 779507 w 789679"/>
                <a:gd name="connsiteY160" fmla="*/ 215617 h 811520"/>
                <a:gd name="connsiteX161" fmla="*/ 786336 w 789679"/>
                <a:gd name="connsiteY161" fmla="*/ 241325 h 811520"/>
                <a:gd name="connsiteX162" fmla="*/ 789680 w 789679"/>
                <a:gd name="connsiteY162" fmla="*/ 253555 h 811520"/>
                <a:gd name="connsiteX163" fmla="*/ 781669 w 789679"/>
                <a:gd name="connsiteY163" fmla="*/ 287026 h 811520"/>
                <a:gd name="connsiteX164" fmla="*/ 771430 w 789679"/>
                <a:gd name="connsiteY164" fmla="*/ 300276 h 811520"/>
                <a:gd name="connsiteX165" fmla="*/ 743083 w 789679"/>
                <a:gd name="connsiteY165" fmla="*/ 328556 h 811520"/>
                <a:gd name="connsiteX166" fmla="*/ 730263 w 789679"/>
                <a:gd name="connsiteY166" fmla="*/ 351596 h 811520"/>
                <a:gd name="connsiteX167" fmla="*/ 715375 w 789679"/>
                <a:gd name="connsiteY167" fmla="*/ 369313 h 811520"/>
                <a:gd name="connsiteX168" fmla="*/ 710346 w 789679"/>
                <a:gd name="connsiteY168" fmla="*/ 369713 h 811520"/>
                <a:gd name="connsiteX169" fmla="*/ 704726 w 789679"/>
                <a:gd name="connsiteY169" fmla="*/ 384772 h 811520"/>
                <a:gd name="connsiteX170" fmla="*/ 706155 w 789679"/>
                <a:gd name="connsiteY170" fmla="*/ 423281 h 811520"/>
                <a:gd name="connsiteX171" fmla="*/ 700545 w 789679"/>
                <a:gd name="connsiteY171" fmla="*/ 455114 h 811520"/>
                <a:gd name="connsiteX172" fmla="*/ 698411 w 789679"/>
                <a:gd name="connsiteY172" fmla="*/ 468792 h 811520"/>
                <a:gd name="connsiteX173" fmla="*/ 692048 w 789679"/>
                <a:gd name="connsiteY173" fmla="*/ 476983 h 811520"/>
                <a:gd name="connsiteX174" fmla="*/ 688477 w 789679"/>
                <a:gd name="connsiteY174" fmla="*/ 504844 h 811520"/>
                <a:gd name="connsiteX175" fmla="*/ 668084 w 789679"/>
                <a:gd name="connsiteY175" fmla="*/ 532191 h 811520"/>
                <a:gd name="connsiteX176" fmla="*/ 664664 w 789679"/>
                <a:gd name="connsiteY176" fmla="*/ 553926 h 811520"/>
                <a:gd name="connsiteX177" fmla="*/ 648386 w 789679"/>
                <a:gd name="connsiteY177" fmla="*/ 563080 h 811520"/>
                <a:gd name="connsiteX178" fmla="*/ 643671 w 789679"/>
                <a:gd name="connsiteY178" fmla="*/ 575767 h 811520"/>
                <a:gd name="connsiteX179" fmla="*/ 621821 w 789679"/>
                <a:gd name="connsiteY179" fmla="*/ 575729 h 811520"/>
                <a:gd name="connsiteX180" fmla="*/ 590179 w 789679"/>
                <a:gd name="connsiteY180" fmla="*/ 583883 h 811520"/>
                <a:gd name="connsiteX181" fmla="*/ 576005 w 789679"/>
                <a:gd name="connsiteY181" fmla="*/ 593341 h 811520"/>
                <a:gd name="connsiteX182" fmla="*/ 553479 w 789679"/>
                <a:gd name="connsiteY182" fmla="*/ 599561 h 811520"/>
                <a:gd name="connsiteX183" fmla="*/ 529809 w 789679"/>
                <a:gd name="connsiteY183" fmla="*/ 616563 h 811520"/>
                <a:gd name="connsiteX184" fmla="*/ 512778 w 789679"/>
                <a:gd name="connsiteY184" fmla="*/ 637832 h 811520"/>
                <a:gd name="connsiteX185" fmla="*/ 509854 w 789679"/>
                <a:gd name="connsiteY185" fmla="*/ 653920 h 811520"/>
                <a:gd name="connsiteX186" fmla="*/ 513197 w 789679"/>
                <a:gd name="connsiteY186" fmla="*/ 665864 h 811520"/>
                <a:gd name="connsiteX187" fmla="*/ 509435 w 789679"/>
                <a:gd name="connsiteY187" fmla="*/ 687800 h 811520"/>
                <a:gd name="connsiteX188" fmla="*/ 504873 w 789679"/>
                <a:gd name="connsiteY188" fmla="*/ 698440 h 811520"/>
                <a:gd name="connsiteX189" fmla="*/ 490814 w 789679"/>
                <a:gd name="connsiteY189" fmla="*/ 710489 h 811520"/>
                <a:gd name="connsiteX190" fmla="*/ 468497 w 789679"/>
                <a:gd name="connsiteY190" fmla="*/ 749265 h 811520"/>
                <a:gd name="connsiteX191" fmla="*/ 450809 w 789679"/>
                <a:gd name="connsiteY191" fmla="*/ 766886 h 811520"/>
                <a:gd name="connsiteX192" fmla="*/ 437131 w 789679"/>
                <a:gd name="connsiteY192" fmla="*/ 777316 h 811520"/>
                <a:gd name="connsiteX193" fmla="*/ 427958 w 789679"/>
                <a:gd name="connsiteY193" fmla="*/ 798643 h 811520"/>
                <a:gd name="connsiteX194" fmla="*/ 414652 w 789679"/>
                <a:gd name="connsiteY194" fmla="*/ 811521 h 811520"/>
                <a:gd name="connsiteX195" fmla="*/ 409080 w 789679"/>
                <a:gd name="connsiteY195" fmla="*/ 798767 h 811520"/>
                <a:gd name="connsiteX196" fmla="*/ 417957 w 789679"/>
                <a:gd name="connsiteY196" fmla="*/ 788118 h 811520"/>
                <a:gd name="connsiteX197" fmla="*/ 406317 w 789679"/>
                <a:gd name="connsiteY197" fmla="*/ 772897 h 811520"/>
                <a:gd name="connsiteX198" fmla="*/ 390535 w 789679"/>
                <a:gd name="connsiteY198" fmla="*/ 760581 h 811520"/>
                <a:gd name="connsiteX199" fmla="*/ 369837 w 789679"/>
                <a:gd name="connsiteY199" fmla="*/ 746370 h 811520"/>
                <a:gd name="connsiteX200" fmla="*/ 362360 w 789679"/>
                <a:gd name="connsiteY200" fmla="*/ 747017 h 811520"/>
                <a:gd name="connsiteX201" fmla="*/ 342186 w 789679"/>
                <a:gd name="connsiteY201" fmla="*/ 729939 h 811520"/>
                <a:gd name="connsiteX202" fmla="*/ 329136 w 789679"/>
                <a:gd name="connsiteY202" fmla="*/ 732292 h 81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789679" h="811520">
                  <a:moveTo>
                    <a:pt x="329127" y="732272"/>
                  </a:moveTo>
                  <a:lnTo>
                    <a:pt x="355968" y="702335"/>
                  </a:lnTo>
                  <a:lnTo>
                    <a:pt x="378666" y="681171"/>
                  </a:lnTo>
                  <a:lnTo>
                    <a:pt x="392182" y="672322"/>
                  </a:lnTo>
                  <a:lnTo>
                    <a:pt x="409118" y="660387"/>
                  </a:lnTo>
                  <a:lnTo>
                    <a:pt x="409527" y="643157"/>
                  </a:lnTo>
                  <a:lnTo>
                    <a:pt x="399431" y="630746"/>
                  </a:lnTo>
                  <a:lnTo>
                    <a:pt x="389468" y="634860"/>
                  </a:lnTo>
                  <a:lnTo>
                    <a:pt x="393421" y="622478"/>
                  </a:lnTo>
                  <a:lnTo>
                    <a:pt x="396145" y="609829"/>
                  </a:lnTo>
                  <a:lnTo>
                    <a:pt x="396154" y="598094"/>
                  </a:lnTo>
                  <a:lnTo>
                    <a:pt x="388915" y="594236"/>
                  </a:lnTo>
                  <a:lnTo>
                    <a:pt x="381372" y="597675"/>
                  </a:lnTo>
                  <a:lnTo>
                    <a:pt x="373875" y="596732"/>
                  </a:lnTo>
                  <a:lnTo>
                    <a:pt x="371523" y="588540"/>
                  </a:lnTo>
                  <a:lnTo>
                    <a:pt x="369646" y="569109"/>
                  </a:lnTo>
                  <a:lnTo>
                    <a:pt x="365884" y="562785"/>
                  </a:lnTo>
                  <a:lnTo>
                    <a:pt x="352301" y="557070"/>
                  </a:lnTo>
                  <a:lnTo>
                    <a:pt x="344091" y="561213"/>
                  </a:lnTo>
                  <a:lnTo>
                    <a:pt x="322850" y="557156"/>
                  </a:lnTo>
                  <a:lnTo>
                    <a:pt x="324193" y="528581"/>
                  </a:lnTo>
                  <a:lnTo>
                    <a:pt x="318240" y="516922"/>
                  </a:lnTo>
                  <a:lnTo>
                    <a:pt x="324526" y="512598"/>
                  </a:lnTo>
                  <a:lnTo>
                    <a:pt x="322593" y="500682"/>
                  </a:lnTo>
                  <a:lnTo>
                    <a:pt x="328108" y="491547"/>
                  </a:lnTo>
                  <a:lnTo>
                    <a:pt x="331679" y="475155"/>
                  </a:lnTo>
                  <a:lnTo>
                    <a:pt x="326927" y="462248"/>
                  </a:lnTo>
                  <a:lnTo>
                    <a:pt x="315944" y="456429"/>
                  </a:lnTo>
                  <a:lnTo>
                    <a:pt x="313782" y="448256"/>
                  </a:lnTo>
                  <a:lnTo>
                    <a:pt x="316735" y="436321"/>
                  </a:lnTo>
                  <a:lnTo>
                    <a:pt x="278168" y="435473"/>
                  </a:lnTo>
                  <a:lnTo>
                    <a:pt x="270434" y="411480"/>
                  </a:lnTo>
                  <a:lnTo>
                    <a:pt x="276311" y="411137"/>
                  </a:lnTo>
                  <a:lnTo>
                    <a:pt x="276044" y="402269"/>
                  </a:lnTo>
                  <a:lnTo>
                    <a:pt x="272120" y="396278"/>
                  </a:lnTo>
                  <a:lnTo>
                    <a:pt x="271234" y="384420"/>
                  </a:lnTo>
                  <a:lnTo>
                    <a:pt x="259547" y="378343"/>
                  </a:lnTo>
                  <a:lnTo>
                    <a:pt x="246898" y="378543"/>
                  </a:lnTo>
                  <a:lnTo>
                    <a:pt x="238573" y="372599"/>
                  </a:lnTo>
                  <a:lnTo>
                    <a:pt x="224971" y="368551"/>
                  </a:lnTo>
                  <a:lnTo>
                    <a:pt x="217056" y="360902"/>
                  </a:lnTo>
                  <a:lnTo>
                    <a:pt x="194529" y="357540"/>
                  </a:lnTo>
                  <a:lnTo>
                    <a:pt x="172688" y="339262"/>
                  </a:lnTo>
                  <a:lnTo>
                    <a:pt x="174308" y="325612"/>
                  </a:lnTo>
                  <a:lnTo>
                    <a:pt x="171831" y="317792"/>
                  </a:lnTo>
                  <a:lnTo>
                    <a:pt x="173974" y="302562"/>
                  </a:lnTo>
                  <a:lnTo>
                    <a:pt x="147657" y="306000"/>
                  </a:lnTo>
                  <a:lnTo>
                    <a:pt x="137055" y="313630"/>
                  </a:lnTo>
                  <a:lnTo>
                    <a:pt x="119463" y="321869"/>
                  </a:lnTo>
                  <a:lnTo>
                    <a:pt x="114976" y="328022"/>
                  </a:lnTo>
                  <a:lnTo>
                    <a:pt x="104623" y="328470"/>
                  </a:lnTo>
                  <a:lnTo>
                    <a:pt x="89668" y="326746"/>
                  </a:lnTo>
                  <a:lnTo>
                    <a:pt x="78315" y="330251"/>
                  </a:lnTo>
                  <a:lnTo>
                    <a:pt x="69171" y="327917"/>
                  </a:lnTo>
                  <a:lnTo>
                    <a:pt x="70514" y="297047"/>
                  </a:lnTo>
                  <a:lnTo>
                    <a:pt x="54007" y="309010"/>
                  </a:lnTo>
                  <a:lnTo>
                    <a:pt x="36252" y="308486"/>
                  </a:lnTo>
                  <a:lnTo>
                    <a:pt x="28651" y="297656"/>
                  </a:lnTo>
                  <a:lnTo>
                    <a:pt x="15297" y="296475"/>
                  </a:lnTo>
                  <a:lnTo>
                    <a:pt x="19545" y="287769"/>
                  </a:lnTo>
                  <a:lnTo>
                    <a:pt x="8372" y="275434"/>
                  </a:lnTo>
                  <a:lnTo>
                    <a:pt x="0" y="257204"/>
                  </a:lnTo>
                  <a:lnTo>
                    <a:pt x="5305" y="253508"/>
                  </a:lnTo>
                  <a:lnTo>
                    <a:pt x="5286" y="244973"/>
                  </a:lnTo>
                  <a:lnTo>
                    <a:pt x="17450" y="239135"/>
                  </a:lnTo>
                  <a:lnTo>
                    <a:pt x="15440" y="228219"/>
                  </a:lnTo>
                  <a:lnTo>
                    <a:pt x="20574" y="221199"/>
                  </a:lnTo>
                  <a:lnTo>
                    <a:pt x="22031" y="211779"/>
                  </a:lnTo>
                  <a:lnTo>
                    <a:pt x="45034" y="198063"/>
                  </a:lnTo>
                  <a:lnTo>
                    <a:pt x="61522" y="194177"/>
                  </a:lnTo>
                  <a:lnTo>
                    <a:pt x="64218" y="191148"/>
                  </a:lnTo>
                  <a:lnTo>
                    <a:pt x="82344" y="192100"/>
                  </a:lnTo>
                  <a:lnTo>
                    <a:pt x="91392" y="136893"/>
                  </a:lnTo>
                  <a:lnTo>
                    <a:pt x="91859" y="128168"/>
                  </a:lnTo>
                  <a:lnTo>
                    <a:pt x="88716" y="116653"/>
                  </a:lnTo>
                  <a:lnTo>
                    <a:pt x="79791" y="109309"/>
                  </a:lnTo>
                  <a:lnTo>
                    <a:pt x="79896" y="94698"/>
                  </a:lnTo>
                  <a:lnTo>
                    <a:pt x="91221" y="91383"/>
                  </a:lnTo>
                  <a:lnTo>
                    <a:pt x="95250" y="93459"/>
                  </a:lnTo>
                  <a:lnTo>
                    <a:pt x="95926" y="85754"/>
                  </a:lnTo>
                  <a:lnTo>
                    <a:pt x="84144" y="83677"/>
                  </a:lnTo>
                  <a:lnTo>
                    <a:pt x="83887" y="71085"/>
                  </a:lnTo>
                  <a:lnTo>
                    <a:pt x="123082" y="71533"/>
                  </a:lnTo>
                  <a:lnTo>
                    <a:pt x="129740" y="64599"/>
                  </a:lnTo>
                  <a:lnTo>
                    <a:pt x="135322" y="70980"/>
                  </a:lnTo>
                  <a:lnTo>
                    <a:pt x="139246" y="82848"/>
                  </a:lnTo>
                  <a:lnTo>
                    <a:pt x="143047" y="80372"/>
                  </a:lnTo>
                  <a:lnTo>
                    <a:pt x="154115" y="91011"/>
                  </a:lnTo>
                  <a:lnTo>
                    <a:pt x="169755" y="89706"/>
                  </a:lnTo>
                  <a:lnTo>
                    <a:pt x="173650" y="83553"/>
                  </a:lnTo>
                  <a:lnTo>
                    <a:pt x="188614" y="78858"/>
                  </a:lnTo>
                  <a:lnTo>
                    <a:pt x="196891" y="75552"/>
                  </a:lnTo>
                  <a:lnTo>
                    <a:pt x="199225" y="67028"/>
                  </a:lnTo>
                  <a:lnTo>
                    <a:pt x="213598" y="61303"/>
                  </a:lnTo>
                  <a:lnTo>
                    <a:pt x="212512" y="57074"/>
                  </a:lnTo>
                  <a:lnTo>
                    <a:pt x="195472" y="55350"/>
                  </a:lnTo>
                  <a:lnTo>
                    <a:pt x="192681" y="42672"/>
                  </a:lnTo>
                  <a:lnTo>
                    <a:pt x="193491" y="29166"/>
                  </a:lnTo>
                  <a:lnTo>
                    <a:pt x="184480" y="23946"/>
                  </a:lnTo>
                  <a:lnTo>
                    <a:pt x="188252" y="22088"/>
                  </a:lnTo>
                  <a:lnTo>
                    <a:pt x="203149" y="24670"/>
                  </a:lnTo>
                  <a:lnTo>
                    <a:pt x="219142" y="29699"/>
                  </a:lnTo>
                  <a:lnTo>
                    <a:pt x="224952" y="24937"/>
                  </a:lnTo>
                  <a:lnTo>
                    <a:pt x="239411" y="21812"/>
                  </a:lnTo>
                  <a:lnTo>
                    <a:pt x="261909" y="14269"/>
                  </a:lnTo>
                  <a:lnTo>
                    <a:pt x="269272" y="6582"/>
                  </a:lnTo>
                  <a:lnTo>
                    <a:pt x="266605" y="886"/>
                  </a:lnTo>
                  <a:lnTo>
                    <a:pt x="277063" y="0"/>
                  </a:lnTo>
                  <a:lnTo>
                    <a:pt x="281740" y="4639"/>
                  </a:lnTo>
                  <a:lnTo>
                    <a:pt x="279130" y="13497"/>
                  </a:lnTo>
                  <a:lnTo>
                    <a:pt x="286036" y="16545"/>
                  </a:lnTo>
                  <a:lnTo>
                    <a:pt x="290655" y="25918"/>
                  </a:lnTo>
                  <a:lnTo>
                    <a:pt x="285074" y="33014"/>
                  </a:lnTo>
                  <a:lnTo>
                    <a:pt x="281873" y="50149"/>
                  </a:lnTo>
                  <a:lnTo>
                    <a:pt x="287026" y="60331"/>
                  </a:lnTo>
                  <a:lnTo>
                    <a:pt x="288484" y="69637"/>
                  </a:lnTo>
                  <a:lnTo>
                    <a:pt x="300857" y="79077"/>
                  </a:lnTo>
                  <a:lnTo>
                    <a:pt x="310725" y="80077"/>
                  </a:lnTo>
                  <a:lnTo>
                    <a:pt x="312953" y="76133"/>
                  </a:lnTo>
                  <a:lnTo>
                    <a:pt x="319307" y="75267"/>
                  </a:lnTo>
                  <a:lnTo>
                    <a:pt x="328413" y="71733"/>
                  </a:lnTo>
                  <a:lnTo>
                    <a:pt x="334956" y="66389"/>
                  </a:lnTo>
                  <a:lnTo>
                    <a:pt x="346082" y="68094"/>
                  </a:lnTo>
                  <a:lnTo>
                    <a:pt x="350968" y="67370"/>
                  </a:lnTo>
                  <a:lnTo>
                    <a:pt x="361912" y="69018"/>
                  </a:lnTo>
                  <a:lnTo>
                    <a:pt x="363722" y="64903"/>
                  </a:lnTo>
                  <a:lnTo>
                    <a:pt x="360350" y="60903"/>
                  </a:lnTo>
                  <a:lnTo>
                    <a:pt x="362360" y="55074"/>
                  </a:lnTo>
                  <a:lnTo>
                    <a:pt x="370475" y="56864"/>
                  </a:lnTo>
                  <a:lnTo>
                    <a:pt x="379971" y="54807"/>
                  </a:lnTo>
                  <a:lnTo>
                    <a:pt x="391496" y="59074"/>
                  </a:lnTo>
                  <a:lnTo>
                    <a:pt x="400279" y="63227"/>
                  </a:lnTo>
                  <a:lnTo>
                    <a:pt x="406508" y="57769"/>
                  </a:lnTo>
                  <a:lnTo>
                    <a:pt x="411004" y="58607"/>
                  </a:lnTo>
                  <a:lnTo>
                    <a:pt x="413747" y="64275"/>
                  </a:lnTo>
                  <a:lnTo>
                    <a:pt x="423386" y="62837"/>
                  </a:lnTo>
                  <a:lnTo>
                    <a:pt x="431092" y="55198"/>
                  </a:lnTo>
                  <a:lnTo>
                    <a:pt x="437274" y="40367"/>
                  </a:lnTo>
                  <a:lnTo>
                    <a:pt x="449171" y="21936"/>
                  </a:lnTo>
                  <a:lnTo>
                    <a:pt x="456019" y="20984"/>
                  </a:lnTo>
                  <a:lnTo>
                    <a:pt x="460991" y="32128"/>
                  </a:lnTo>
                  <a:lnTo>
                    <a:pt x="472278" y="67332"/>
                  </a:lnTo>
                  <a:lnTo>
                    <a:pt x="483032" y="70647"/>
                  </a:lnTo>
                  <a:lnTo>
                    <a:pt x="483575" y="84544"/>
                  </a:lnTo>
                  <a:lnTo>
                    <a:pt x="468449" y="101098"/>
                  </a:lnTo>
                  <a:lnTo>
                    <a:pt x="474707" y="107166"/>
                  </a:lnTo>
                  <a:lnTo>
                    <a:pt x="510264" y="110319"/>
                  </a:lnTo>
                  <a:lnTo>
                    <a:pt x="510988" y="130483"/>
                  </a:lnTo>
                  <a:lnTo>
                    <a:pt x="526266" y="117282"/>
                  </a:lnTo>
                  <a:lnTo>
                    <a:pt x="551583" y="124511"/>
                  </a:lnTo>
                  <a:lnTo>
                    <a:pt x="584988" y="136798"/>
                  </a:lnTo>
                  <a:lnTo>
                    <a:pt x="594808" y="148590"/>
                  </a:lnTo>
                  <a:lnTo>
                    <a:pt x="591512" y="159734"/>
                  </a:lnTo>
                  <a:lnTo>
                    <a:pt x="614896" y="153534"/>
                  </a:lnTo>
                  <a:lnTo>
                    <a:pt x="654044" y="164182"/>
                  </a:lnTo>
                  <a:lnTo>
                    <a:pt x="684095" y="163392"/>
                  </a:lnTo>
                  <a:lnTo>
                    <a:pt x="713832" y="180061"/>
                  </a:lnTo>
                  <a:lnTo>
                    <a:pt x="739521" y="202635"/>
                  </a:lnTo>
                  <a:lnTo>
                    <a:pt x="755018" y="208455"/>
                  </a:lnTo>
                  <a:lnTo>
                    <a:pt x="772220" y="209255"/>
                  </a:lnTo>
                  <a:lnTo>
                    <a:pt x="779507" y="215617"/>
                  </a:lnTo>
                  <a:lnTo>
                    <a:pt x="786336" y="241325"/>
                  </a:lnTo>
                  <a:lnTo>
                    <a:pt x="789680" y="253555"/>
                  </a:lnTo>
                  <a:lnTo>
                    <a:pt x="781669" y="287026"/>
                  </a:lnTo>
                  <a:lnTo>
                    <a:pt x="771430" y="300276"/>
                  </a:lnTo>
                  <a:lnTo>
                    <a:pt x="743083" y="328556"/>
                  </a:lnTo>
                  <a:lnTo>
                    <a:pt x="730263" y="351596"/>
                  </a:lnTo>
                  <a:lnTo>
                    <a:pt x="715375" y="369313"/>
                  </a:lnTo>
                  <a:lnTo>
                    <a:pt x="710346" y="369713"/>
                  </a:lnTo>
                  <a:lnTo>
                    <a:pt x="704726" y="384772"/>
                  </a:lnTo>
                  <a:lnTo>
                    <a:pt x="706155" y="423281"/>
                  </a:lnTo>
                  <a:lnTo>
                    <a:pt x="700545" y="455114"/>
                  </a:lnTo>
                  <a:lnTo>
                    <a:pt x="698411" y="468792"/>
                  </a:lnTo>
                  <a:lnTo>
                    <a:pt x="692048" y="476983"/>
                  </a:lnTo>
                  <a:lnTo>
                    <a:pt x="688477" y="504844"/>
                  </a:lnTo>
                  <a:lnTo>
                    <a:pt x="668084" y="532191"/>
                  </a:lnTo>
                  <a:lnTo>
                    <a:pt x="664664" y="553926"/>
                  </a:lnTo>
                  <a:lnTo>
                    <a:pt x="648386" y="563080"/>
                  </a:lnTo>
                  <a:lnTo>
                    <a:pt x="643671" y="575767"/>
                  </a:lnTo>
                  <a:lnTo>
                    <a:pt x="621821" y="575729"/>
                  </a:lnTo>
                  <a:lnTo>
                    <a:pt x="590179" y="583883"/>
                  </a:lnTo>
                  <a:lnTo>
                    <a:pt x="576005" y="593341"/>
                  </a:lnTo>
                  <a:lnTo>
                    <a:pt x="553479" y="599561"/>
                  </a:lnTo>
                  <a:lnTo>
                    <a:pt x="529809" y="616563"/>
                  </a:lnTo>
                  <a:lnTo>
                    <a:pt x="512778" y="637832"/>
                  </a:lnTo>
                  <a:lnTo>
                    <a:pt x="509854" y="653920"/>
                  </a:lnTo>
                  <a:lnTo>
                    <a:pt x="513197" y="665864"/>
                  </a:lnTo>
                  <a:lnTo>
                    <a:pt x="509435" y="687800"/>
                  </a:lnTo>
                  <a:lnTo>
                    <a:pt x="504873" y="698440"/>
                  </a:lnTo>
                  <a:lnTo>
                    <a:pt x="490814" y="710489"/>
                  </a:lnTo>
                  <a:lnTo>
                    <a:pt x="468497" y="749265"/>
                  </a:lnTo>
                  <a:lnTo>
                    <a:pt x="450809" y="766886"/>
                  </a:lnTo>
                  <a:lnTo>
                    <a:pt x="437131" y="777316"/>
                  </a:lnTo>
                  <a:lnTo>
                    <a:pt x="427958" y="798643"/>
                  </a:lnTo>
                  <a:lnTo>
                    <a:pt x="414652" y="811521"/>
                  </a:lnTo>
                  <a:lnTo>
                    <a:pt x="409080" y="798767"/>
                  </a:lnTo>
                  <a:lnTo>
                    <a:pt x="417957" y="788118"/>
                  </a:lnTo>
                  <a:lnTo>
                    <a:pt x="406317" y="772897"/>
                  </a:lnTo>
                  <a:lnTo>
                    <a:pt x="390535" y="760581"/>
                  </a:lnTo>
                  <a:lnTo>
                    <a:pt x="369837" y="746370"/>
                  </a:lnTo>
                  <a:lnTo>
                    <a:pt x="362360" y="747017"/>
                  </a:lnTo>
                  <a:lnTo>
                    <a:pt x="342186" y="729939"/>
                  </a:lnTo>
                  <a:lnTo>
                    <a:pt x="329136" y="732292"/>
                  </a:lnTo>
                </a:path>
              </a:pathLst>
            </a:custGeom>
            <a:solidFill>
              <a:srgbClr val="E6E6E6"/>
            </a:solidFill>
            <a:ln w="230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9BDDC6F-F1E1-9B37-2511-8D0CD7A9175E}"/>
                </a:ext>
              </a:extLst>
            </p:cNvPr>
            <p:cNvSpPr/>
            <p:nvPr/>
          </p:nvSpPr>
          <p:spPr>
            <a:xfrm>
              <a:off x="4322311" y="2589647"/>
              <a:ext cx="47891" cy="26965"/>
            </a:xfrm>
            <a:custGeom>
              <a:avLst/>
              <a:gdLst>
                <a:gd name="connsiteX0" fmla="*/ 14649 w 47891"/>
                <a:gd name="connsiteY0" fmla="*/ 12306 h 26965"/>
                <a:gd name="connsiteX1" fmla="*/ 29232 w 47891"/>
                <a:gd name="connsiteY1" fmla="*/ 15697 h 26965"/>
                <a:gd name="connsiteX2" fmla="*/ 47892 w 47891"/>
                <a:gd name="connsiteY2" fmla="*/ 15011 h 26965"/>
                <a:gd name="connsiteX3" fmla="*/ 37995 w 47891"/>
                <a:gd name="connsiteY3" fmla="*/ 25327 h 26965"/>
                <a:gd name="connsiteX4" fmla="*/ 30547 w 47891"/>
                <a:gd name="connsiteY4" fmla="*/ 26965 h 26965"/>
                <a:gd name="connsiteX5" fmla="*/ 5029 w 47891"/>
                <a:gd name="connsiteY5" fmla="*/ 16278 h 26965"/>
                <a:gd name="connsiteX6" fmla="*/ 0 w 47891"/>
                <a:gd name="connsiteY6" fmla="*/ 7820 h 26965"/>
                <a:gd name="connsiteX7" fmla="*/ 7601 w 47891"/>
                <a:gd name="connsiteY7" fmla="*/ 0 h 26965"/>
                <a:gd name="connsiteX8" fmla="*/ 14649 w 47891"/>
                <a:gd name="connsiteY8" fmla="*/ 12306 h 2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91" h="26965">
                  <a:moveTo>
                    <a:pt x="14649" y="12306"/>
                  </a:moveTo>
                  <a:lnTo>
                    <a:pt x="29232" y="15697"/>
                  </a:lnTo>
                  <a:lnTo>
                    <a:pt x="47892" y="15011"/>
                  </a:lnTo>
                  <a:lnTo>
                    <a:pt x="37995" y="25327"/>
                  </a:lnTo>
                  <a:lnTo>
                    <a:pt x="30547" y="26965"/>
                  </a:lnTo>
                  <a:lnTo>
                    <a:pt x="5029" y="16278"/>
                  </a:lnTo>
                  <a:lnTo>
                    <a:pt x="0" y="7820"/>
                  </a:lnTo>
                  <a:lnTo>
                    <a:pt x="7601" y="0"/>
                  </a:lnTo>
                  <a:lnTo>
                    <a:pt x="14649" y="12306"/>
                  </a:lnTo>
                </a:path>
              </a:pathLst>
            </a:custGeom>
            <a:solidFill>
              <a:srgbClr val="E6E6E6"/>
            </a:solidFill>
            <a:ln w="230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9A58983-865A-0DD3-5748-F8B0D31D6770}"/>
                </a:ext>
              </a:extLst>
            </p:cNvPr>
            <p:cNvSpPr/>
            <p:nvPr/>
          </p:nvSpPr>
          <p:spPr>
            <a:xfrm>
              <a:off x="4319768" y="2514238"/>
              <a:ext cx="54568" cy="22717"/>
            </a:xfrm>
            <a:custGeom>
              <a:avLst/>
              <a:gdLst>
                <a:gd name="connsiteX0" fmla="*/ 54569 w 54568"/>
                <a:gd name="connsiteY0" fmla="*/ 22250 h 22717"/>
                <a:gd name="connsiteX1" fmla="*/ 44777 w 54568"/>
                <a:gd name="connsiteY1" fmla="*/ 22717 h 22717"/>
                <a:gd name="connsiteX2" fmla="*/ 18707 w 54568"/>
                <a:gd name="connsiteY2" fmla="*/ 14554 h 22717"/>
                <a:gd name="connsiteX3" fmla="*/ 0 w 54568"/>
                <a:gd name="connsiteY3" fmla="*/ 2210 h 22717"/>
                <a:gd name="connsiteX4" fmla="*/ 6963 w 54568"/>
                <a:gd name="connsiteY4" fmla="*/ 0 h 22717"/>
                <a:gd name="connsiteX5" fmla="*/ 33414 w 54568"/>
                <a:gd name="connsiteY5" fmla="*/ 6572 h 22717"/>
                <a:gd name="connsiteX6" fmla="*/ 53978 w 54568"/>
                <a:gd name="connsiteY6" fmla="*/ 17478 h 22717"/>
                <a:gd name="connsiteX7" fmla="*/ 54569 w 54568"/>
                <a:gd name="connsiteY7" fmla="*/ 22250 h 2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68" h="22717">
                  <a:moveTo>
                    <a:pt x="54569" y="22250"/>
                  </a:moveTo>
                  <a:lnTo>
                    <a:pt x="44777" y="22717"/>
                  </a:lnTo>
                  <a:lnTo>
                    <a:pt x="18707" y="14554"/>
                  </a:lnTo>
                  <a:lnTo>
                    <a:pt x="0" y="2210"/>
                  </a:lnTo>
                  <a:lnTo>
                    <a:pt x="6963" y="0"/>
                  </a:lnTo>
                  <a:lnTo>
                    <a:pt x="33414" y="6572"/>
                  </a:lnTo>
                  <a:lnTo>
                    <a:pt x="53978" y="17478"/>
                  </a:lnTo>
                  <a:lnTo>
                    <a:pt x="54569" y="22250"/>
                  </a:lnTo>
                </a:path>
              </a:pathLst>
            </a:custGeom>
            <a:solidFill>
              <a:srgbClr val="E6E6E6"/>
            </a:solidFill>
            <a:ln w="2305" cap="flat">
              <a:solidFill>
                <a:srgbClr val="000000"/>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8C46317-973F-28AD-0122-7203F89F4EC0}"/>
                </a:ext>
              </a:extLst>
            </p:cNvPr>
            <p:cNvSpPr/>
            <p:nvPr/>
          </p:nvSpPr>
          <p:spPr>
            <a:xfrm>
              <a:off x="3033883" y="2492787"/>
              <a:ext cx="99260" cy="62703"/>
            </a:xfrm>
            <a:custGeom>
              <a:avLst/>
              <a:gdLst>
                <a:gd name="connsiteX0" fmla="*/ 99260 w 99260"/>
                <a:gd name="connsiteY0" fmla="*/ 59112 h 62703"/>
                <a:gd name="connsiteX1" fmla="*/ 89144 w 99260"/>
                <a:gd name="connsiteY1" fmla="*/ 62703 h 62703"/>
                <a:gd name="connsiteX2" fmla="*/ 56121 w 99260"/>
                <a:gd name="connsiteY2" fmla="*/ 50968 h 62703"/>
                <a:gd name="connsiteX3" fmla="*/ 50082 w 99260"/>
                <a:gd name="connsiteY3" fmla="*/ 41758 h 62703"/>
                <a:gd name="connsiteX4" fmla="*/ 32080 w 99260"/>
                <a:gd name="connsiteY4" fmla="*/ 32633 h 62703"/>
                <a:gd name="connsiteX5" fmla="*/ 28461 w 99260"/>
                <a:gd name="connsiteY5" fmla="*/ 25175 h 62703"/>
                <a:gd name="connsiteX6" fmla="*/ 7753 w 99260"/>
                <a:gd name="connsiteY6" fmla="*/ 20460 h 62703"/>
                <a:gd name="connsiteX7" fmla="*/ 0 w 99260"/>
                <a:gd name="connsiteY7" fmla="*/ 6125 h 62703"/>
                <a:gd name="connsiteX8" fmla="*/ 1734 w 99260"/>
                <a:gd name="connsiteY8" fmla="*/ 0 h 62703"/>
                <a:gd name="connsiteX9" fmla="*/ 22850 w 99260"/>
                <a:gd name="connsiteY9" fmla="*/ 5772 h 62703"/>
                <a:gd name="connsiteX10" fmla="*/ 35195 w 99260"/>
                <a:gd name="connsiteY10" fmla="*/ 9773 h 62703"/>
                <a:gd name="connsiteX11" fmla="*/ 54102 w 99260"/>
                <a:gd name="connsiteY11" fmla="*/ 12563 h 62703"/>
                <a:gd name="connsiteX12" fmla="*/ 60941 w 99260"/>
                <a:gd name="connsiteY12" fmla="*/ 21641 h 62703"/>
                <a:gd name="connsiteX13" fmla="*/ 70885 w 99260"/>
                <a:gd name="connsiteY13" fmla="*/ 34061 h 62703"/>
                <a:gd name="connsiteX14" fmla="*/ 90964 w 99260"/>
                <a:gd name="connsiteY14" fmla="*/ 44806 h 62703"/>
                <a:gd name="connsiteX15" fmla="*/ 99260 w 99260"/>
                <a:gd name="connsiteY15" fmla="*/ 59112 h 6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260" h="62703">
                  <a:moveTo>
                    <a:pt x="99260" y="59112"/>
                  </a:moveTo>
                  <a:lnTo>
                    <a:pt x="89144" y="62703"/>
                  </a:lnTo>
                  <a:lnTo>
                    <a:pt x="56121" y="50968"/>
                  </a:lnTo>
                  <a:lnTo>
                    <a:pt x="50082" y="41758"/>
                  </a:lnTo>
                  <a:lnTo>
                    <a:pt x="32080" y="32633"/>
                  </a:lnTo>
                  <a:lnTo>
                    <a:pt x="28461" y="25175"/>
                  </a:lnTo>
                  <a:lnTo>
                    <a:pt x="7753" y="20460"/>
                  </a:lnTo>
                  <a:lnTo>
                    <a:pt x="0" y="6125"/>
                  </a:lnTo>
                  <a:lnTo>
                    <a:pt x="1734" y="0"/>
                  </a:lnTo>
                  <a:lnTo>
                    <a:pt x="22850" y="5772"/>
                  </a:lnTo>
                  <a:lnTo>
                    <a:pt x="35195" y="9773"/>
                  </a:lnTo>
                  <a:lnTo>
                    <a:pt x="54102" y="12563"/>
                  </a:lnTo>
                  <a:lnTo>
                    <a:pt x="60941" y="21641"/>
                  </a:lnTo>
                  <a:lnTo>
                    <a:pt x="70885" y="34061"/>
                  </a:lnTo>
                  <a:lnTo>
                    <a:pt x="90964" y="44806"/>
                  </a:lnTo>
                  <a:lnTo>
                    <a:pt x="99260" y="59112"/>
                  </a:lnTo>
                </a:path>
              </a:pathLst>
            </a:custGeom>
            <a:solidFill>
              <a:srgbClr val="E6E6E6"/>
            </a:solidFill>
            <a:ln w="2305" cap="flat">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BEA80D9D-5CE5-D641-009B-88162BCA6539}"/>
                </a:ext>
              </a:extLst>
            </p:cNvPr>
            <p:cNvSpPr/>
            <p:nvPr/>
          </p:nvSpPr>
          <p:spPr>
            <a:xfrm>
              <a:off x="4422352" y="2469832"/>
              <a:ext cx="136207" cy="130397"/>
            </a:xfrm>
            <a:custGeom>
              <a:avLst/>
              <a:gdLst>
                <a:gd name="connsiteX0" fmla="*/ 66084 w 136207"/>
                <a:gd name="connsiteY0" fmla="*/ 25165 h 130397"/>
                <a:gd name="connsiteX1" fmla="*/ 52768 w 136207"/>
                <a:gd name="connsiteY1" fmla="*/ 48206 h 130397"/>
                <a:gd name="connsiteX2" fmla="*/ 65903 w 136207"/>
                <a:gd name="connsiteY2" fmla="*/ 39338 h 130397"/>
                <a:gd name="connsiteX3" fmla="*/ 79410 w 136207"/>
                <a:gd name="connsiteY3" fmla="*/ 44968 h 130397"/>
                <a:gd name="connsiteX4" fmla="*/ 72352 w 136207"/>
                <a:gd name="connsiteY4" fmla="*/ 54092 h 130397"/>
                <a:gd name="connsiteX5" fmla="*/ 90202 w 136207"/>
                <a:gd name="connsiteY5" fmla="*/ 61246 h 130397"/>
                <a:gd name="connsiteX6" fmla="*/ 99479 w 136207"/>
                <a:gd name="connsiteY6" fmla="*/ 54893 h 130397"/>
                <a:gd name="connsiteX7" fmla="*/ 119539 w 136207"/>
                <a:gd name="connsiteY7" fmla="*/ 62913 h 130397"/>
                <a:gd name="connsiteX8" fmla="*/ 113319 w 136207"/>
                <a:gd name="connsiteY8" fmla="*/ 81896 h 130397"/>
                <a:gd name="connsiteX9" fmla="*/ 127397 w 136207"/>
                <a:gd name="connsiteY9" fmla="*/ 77476 h 130397"/>
                <a:gd name="connsiteX10" fmla="*/ 129959 w 136207"/>
                <a:gd name="connsiteY10" fmla="*/ 91164 h 130397"/>
                <a:gd name="connsiteX11" fmla="*/ 136208 w 136207"/>
                <a:gd name="connsiteY11" fmla="*/ 107090 h 130397"/>
                <a:gd name="connsiteX12" fmla="*/ 127740 w 136207"/>
                <a:gd name="connsiteY12" fmla="*/ 129454 h 130397"/>
                <a:gd name="connsiteX13" fmla="*/ 118634 w 136207"/>
                <a:gd name="connsiteY13" fmla="*/ 130397 h 130397"/>
                <a:gd name="connsiteX14" fmla="*/ 105413 w 136207"/>
                <a:gd name="connsiteY14" fmla="*/ 125616 h 130397"/>
                <a:gd name="connsiteX15" fmla="*/ 109776 w 136207"/>
                <a:gd name="connsiteY15" fmla="*/ 104804 h 130397"/>
                <a:gd name="connsiteX16" fmla="*/ 104175 w 136207"/>
                <a:gd name="connsiteY16" fmla="*/ 101546 h 130397"/>
                <a:gd name="connsiteX17" fmla="*/ 80839 w 136207"/>
                <a:gd name="connsiteY17" fmla="*/ 123644 h 130397"/>
                <a:gd name="connsiteX18" fmla="*/ 68828 w 136207"/>
                <a:gd name="connsiteY18" fmla="*/ 122768 h 130397"/>
                <a:gd name="connsiteX19" fmla="*/ 83039 w 136207"/>
                <a:gd name="connsiteY19" fmla="*/ 110814 h 130397"/>
                <a:gd name="connsiteX20" fmla="*/ 63741 w 136207"/>
                <a:gd name="connsiteY20" fmla="*/ 104613 h 130397"/>
                <a:gd name="connsiteX21" fmla="*/ 42129 w 136207"/>
                <a:gd name="connsiteY21" fmla="*/ 106137 h 130397"/>
                <a:gd name="connsiteX22" fmla="*/ 3086 w 136207"/>
                <a:gd name="connsiteY22" fmla="*/ 105356 h 130397"/>
                <a:gd name="connsiteX23" fmla="*/ 0 w 136207"/>
                <a:gd name="connsiteY23" fmla="*/ 97774 h 130397"/>
                <a:gd name="connsiteX24" fmla="*/ 12526 w 136207"/>
                <a:gd name="connsiteY24" fmla="*/ 88735 h 130397"/>
                <a:gd name="connsiteX25" fmla="*/ 3781 w 136207"/>
                <a:gd name="connsiteY25" fmla="*/ 81734 h 130397"/>
                <a:gd name="connsiteX26" fmla="*/ 20669 w 136207"/>
                <a:gd name="connsiteY26" fmla="*/ 66123 h 130397"/>
                <a:gd name="connsiteX27" fmla="*/ 41453 w 136207"/>
                <a:gd name="connsiteY27" fmla="*/ 24336 h 130397"/>
                <a:gd name="connsiteX28" fmla="*/ 53921 w 136207"/>
                <a:gd name="connsiteY28" fmla="*/ 9211 h 130397"/>
                <a:gd name="connsiteX29" fmla="*/ 71380 w 136207"/>
                <a:gd name="connsiteY29" fmla="*/ 0 h 130397"/>
                <a:gd name="connsiteX30" fmla="*/ 80715 w 136207"/>
                <a:gd name="connsiteY30" fmla="*/ 1181 h 130397"/>
                <a:gd name="connsiteX31" fmla="*/ 76829 w 136207"/>
                <a:gd name="connsiteY31" fmla="*/ 8420 h 130397"/>
                <a:gd name="connsiteX32" fmla="*/ 66084 w 136207"/>
                <a:gd name="connsiteY32" fmla="*/ 25165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6207" h="130397">
                  <a:moveTo>
                    <a:pt x="66084" y="25165"/>
                  </a:moveTo>
                  <a:lnTo>
                    <a:pt x="52768" y="48206"/>
                  </a:lnTo>
                  <a:lnTo>
                    <a:pt x="65903" y="39338"/>
                  </a:lnTo>
                  <a:lnTo>
                    <a:pt x="79410" y="44968"/>
                  </a:lnTo>
                  <a:lnTo>
                    <a:pt x="72352" y="54092"/>
                  </a:lnTo>
                  <a:lnTo>
                    <a:pt x="90202" y="61246"/>
                  </a:lnTo>
                  <a:lnTo>
                    <a:pt x="99479" y="54893"/>
                  </a:lnTo>
                  <a:lnTo>
                    <a:pt x="119539" y="62913"/>
                  </a:lnTo>
                  <a:lnTo>
                    <a:pt x="113319" y="81896"/>
                  </a:lnTo>
                  <a:lnTo>
                    <a:pt x="127397" y="77476"/>
                  </a:lnTo>
                  <a:lnTo>
                    <a:pt x="129959" y="91164"/>
                  </a:lnTo>
                  <a:lnTo>
                    <a:pt x="136208" y="107090"/>
                  </a:lnTo>
                  <a:lnTo>
                    <a:pt x="127740" y="129454"/>
                  </a:lnTo>
                  <a:lnTo>
                    <a:pt x="118634" y="130397"/>
                  </a:lnTo>
                  <a:lnTo>
                    <a:pt x="105413" y="125616"/>
                  </a:lnTo>
                  <a:lnTo>
                    <a:pt x="109776" y="104804"/>
                  </a:lnTo>
                  <a:lnTo>
                    <a:pt x="104175" y="101546"/>
                  </a:lnTo>
                  <a:lnTo>
                    <a:pt x="80839" y="123644"/>
                  </a:lnTo>
                  <a:lnTo>
                    <a:pt x="68828" y="122768"/>
                  </a:lnTo>
                  <a:lnTo>
                    <a:pt x="83039" y="110814"/>
                  </a:lnTo>
                  <a:lnTo>
                    <a:pt x="63741" y="104613"/>
                  </a:lnTo>
                  <a:lnTo>
                    <a:pt x="42129" y="106137"/>
                  </a:lnTo>
                  <a:lnTo>
                    <a:pt x="3086" y="105356"/>
                  </a:lnTo>
                  <a:lnTo>
                    <a:pt x="0" y="97774"/>
                  </a:lnTo>
                  <a:lnTo>
                    <a:pt x="12526" y="88735"/>
                  </a:lnTo>
                  <a:lnTo>
                    <a:pt x="3781" y="81734"/>
                  </a:lnTo>
                  <a:lnTo>
                    <a:pt x="20669" y="66123"/>
                  </a:lnTo>
                  <a:lnTo>
                    <a:pt x="41453" y="24336"/>
                  </a:lnTo>
                  <a:lnTo>
                    <a:pt x="53921" y="9211"/>
                  </a:lnTo>
                  <a:lnTo>
                    <a:pt x="71380" y="0"/>
                  </a:lnTo>
                  <a:lnTo>
                    <a:pt x="80715" y="1181"/>
                  </a:lnTo>
                  <a:lnTo>
                    <a:pt x="76829" y="8420"/>
                  </a:lnTo>
                  <a:lnTo>
                    <a:pt x="66084" y="25165"/>
                  </a:lnTo>
                </a:path>
              </a:pathLst>
            </a:custGeom>
            <a:solidFill>
              <a:srgbClr val="E6E6E6"/>
            </a:solidFill>
            <a:ln w="2305" cap="flat">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6D406EE-5809-2D86-AD80-8C4DD3380B57}"/>
                </a:ext>
              </a:extLst>
            </p:cNvPr>
            <p:cNvSpPr/>
            <p:nvPr/>
          </p:nvSpPr>
          <p:spPr>
            <a:xfrm>
              <a:off x="2937431" y="2400785"/>
              <a:ext cx="41454" cy="54321"/>
            </a:xfrm>
            <a:custGeom>
              <a:avLst/>
              <a:gdLst>
                <a:gd name="connsiteX0" fmla="*/ 1200 w 41454"/>
                <a:gd name="connsiteY0" fmla="*/ 0 h 54321"/>
                <a:gd name="connsiteX1" fmla="*/ 10654 w 41454"/>
                <a:gd name="connsiteY1" fmla="*/ 3591 h 54321"/>
                <a:gd name="connsiteX2" fmla="*/ 29968 w 41454"/>
                <a:gd name="connsiteY2" fmla="*/ 1381 h 54321"/>
                <a:gd name="connsiteX3" fmla="*/ 23938 w 41454"/>
                <a:gd name="connsiteY3" fmla="*/ 32528 h 54321"/>
                <a:gd name="connsiteX4" fmla="*/ 41455 w 41454"/>
                <a:gd name="connsiteY4" fmla="*/ 54321 h 54321"/>
                <a:gd name="connsiteX5" fmla="*/ 33425 w 41454"/>
                <a:gd name="connsiteY5" fmla="*/ 54273 h 54321"/>
                <a:gd name="connsiteX6" fmla="*/ 21309 w 41454"/>
                <a:gd name="connsiteY6" fmla="*/ 41910 h 54321"/>
                <a:gd name="connsiteX7" fmla="*/ 13870 w 41454"/>
                <a:gd name="connsiteY7" fmla="*/ 29394 h 54321"/>
                <a:gd name="connsiteX8" fmla="*/ 3722 w 41454"/>
                <a:gd name="connsiteY8" fmla="*/ 20879 h 54321"/>
                <a:gd name="connsiteX9" fmla="*/ 0 w 41454"/>
                <a:gd name="connsiteY9" fmla="*/ 8801 h 54321"/>
                <a:gd name="connsiteX10" fmla="*/ 1200 w 41454"/>
                <a:gd name="connsiteY10" fmla="*/ 0 h 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54" h="54321">
                  <a:moveTo>
                    <a:pt x="1200" y="0"/>
                  </a:moveTo>
                  <a:lnTo>
                    <a:pt x="10654" y="3591"/>
                  </a:lnTo>
                  <a:lnTo>
                    <a:pt x="29968" y="1381"/>
                  </a:lnTo>
                  <a:lnTo>
                    <a:pt x="23938" y="32528"/>
                  </a:lnTo>
                  <a:lnTo>
                    <a:pt x="41455" y="54321"/>
                  </a:lnTo>
                  <a:lnTo>
                    <a:pt x="33425" y="54273"/>
                  </a:lnTo>
                  <a:lnTo>
                    <a:pt x="21309" y="41910"/>
                  </a:lnTo>
                  <a:lnTo>
                    <a:pt x="13870" y="29394"/>
                  </a:lnTo>
                  <a:lnTo>
                    <a:pt x="3722" y="20879"/>
                  </a:lnTo>
                  <a:lnTo>
                    <a:pt x="0" y="8801"/>
                  </a:lnTo>
                  <a:lnTo>
                    <a:pt x="1200" y="0"/>
                  </a:lnTo>
                </a:path>
              </a:pathLst>
            </a:custGeom>
            <a:solidFill>
              <a:srgbClr val="E6E6E6"/>
            </a:solidFill>
            <a:ln w="2305" cap="flat">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0ECB715-E72F-F060-DAB8-5AA009A6202E}"/>
                </a:ext>
              </a:extLst>
            </p:cNvPr>
            <p:cNvSpPr/>
            <p:nvPr/>
          </p:nvSpPr>
          <p:spPr>
            <a:xfrm>
              <a:off x="4001081" y="2159736"/>
              <a:ext cx="22050" cy="23355"/>
            </a:xfrm>
            <a:custGeom>
              <a:avLst/>
              <a:gdLst>
                <a:gd name="connsiteX0" fmla="*/ 22050 w 22050"/>
                <a:gd name="connsiteY0" fmla="*/ 7068 h 23355"/>
                <a:gd name="connsiteX1" fmla="*/ 14173 w 22050"/>
                <a:gd name="connsiteY1" fmla="*/ 23355 h 23355"/>
                <a:gd name="connsiteX2" fmla="*/ 5286 w 22050"/>
                <a:gd name="connsiteY2" fmla="*/ 20736 h 23355"/>
                <a:gd name="connsiteX3" fmla="*/ 0 w 22050"/>
                <a:gd name="connsiteY3" fmla="*/ 11487 h 23355"/>
                <a:gd name="connsiteX4" fmla="*/ 943 w 22050"/>
                <a:gd name="connsiteY4" fmla="*/ 9344 h 23355"/>
                <a:gd name="connsiteX5" fmla="*/ 8706 w 22050"/>
                <a:gd name="connsiteY5" fmla="*/ 0 h 23355"/>
                <a:gd name="connsiteX6" fmla="*/ 16945 w 22050"/>
                <a:gd name="connsiteY6" fmla="*/ 676 h 23355"/>
                <a:gd name="connsiteX7" fmla="*/ 22050 w 22050"/>
                <a:gd name="connsiteY7" fmla="*/ 7068 h 2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 h="23355">
                  <a:moveTo>
                    <a:pt x="22050" y="7068"/>
                  </a:moveTo>
                  <a:lnTo>
                    <a:pt x="14173" y="23355"/>
                  </a:lnTo>
                  <a:lnTo>
                    <a:pt x="5286" y="20736"/>
                  </a:lnTo>
                  <a:lnTo>
                    <a:pt x="0" y="11487"/>
                  </a:lnTo>
                  <a:lnTo>
                    <a:pt x="943" y="9344"/>
                  </a:lnTo>
                  <a:lnTo>
                    <a:pt x="8706" y="0"/>
                  </a:lnTo>
                  <a:lnTo>
                    <a:pt x="16945" y="676"/>
                  </a:lnTo>
                  <a:lnTo>
                    <a:pt x="22050" y="7068"/>
                  </a:lnTo>
                </a:path>
              </a:pathLst>
            </a:custGeom>
            <a:solidFill>
              <a:srgbClr val="E6E6E6"/>
            </a:solidFill>
            <a:ln w="2305" cap="flat">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F2C178A-F501-F03A-B72A-5CADCA8C912F}"/>
                </a:ext>
              </a:extLst>
            </p:cNvPr>
            <p:cNvSpPr/>
            <p:nvPr/>
          </p:nvSpPr>
          <p:spPr>
            <a:xfrm>
              <a:off x="3928033" y="2143153"/>
              <a:ext cx="42576" cy="23641"/>
            </a:xfrm>
            <a:custGeom>
              <a:avLst/>
              <a:gdLst>
                <a:gd name="connsiteX0" fmla="*/ 42148 w 42576"/>
                <a:gd name="connsiteY0" fmla="*/ 6391 h 23641"/>
                <a:gd name="connsiteX1" fmla="*/ 18602 w 42576"/>
                <a:gd name="connsiteY1" fmla="*/ 23641 h 23641"/>
                <a:gd name="connsiteX2" fmla="*/ 4401 w 42576"/>
                <a:gd name="connsiteY2" fmla="*/ 22917 h 23641"/>
                <a:gd name="connsiteX3" fmla="*/ 0 w 42576"/>
                <a:gd name="connsiteY3" fmla="*/ 14478 h 23641"/>
                <a:gd name="connsiteX4" fmla="*/ 14945 w 42576"/>
                <a:gd name="connsiteY4" fmla="*/ 0 h 23641"/>
                <a:gd name="connsiteX5" fmla="*/ 42577 w 42576"/>
                <a:gd name="connsiteY5" fmla="*/ 295 h 23641"/>
                <a:gd name="connsiteX6" fmla="*/ 42148 w 42576"/>
                <a:gd name="connsiteY6" fmla="*/ 6391 h 2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6" h="23641">
                  <a:moveTo>
                    <a:pt x="42148" y="6391"/>
                  </a:moveTo>
                  <a:lnTo>
                    <a:pt x="18602" y="23641"/>
                  </a:lnTo>
                  <a:lnTo>
                    <a:pt x="4401" y="22917"/>
                  </a:lnTo>
                  <a:lnTo>
                    <a:pt x="0" y="14478"/>
                  </a:lnTo>
                  <a:lnTo>
                    <a:pt x="14945" y="0"/>
                  </a:lnTo>
                  <a:lnTo>
                    <a:pt x="42577" y="295"/>
                  </a:lnTo>
                  <a:lnTo>
                    <a:pt x="42148" y="6391"/>
                  </a:lnTo>
                </a:path>
              </a:pathLst>
            </a:custGeom>
            <a:solidFill>
              <a:srgbClr val="E6E6E6"/>
            </a:solidFill>
            <a:ln w="2305" cap="flat">
              <a:solidFill>
                <a:srgbClr val="000000"/>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109203E5-5464-CF01-8CEE-EA3A5BC00531}"/>
                </a:ext>
              </a:extLst>
            </p:cNvPr>
            <p:cNvSpPr/>
            <p:nvPr/>
          </p:nvSpPr>
          <p:spPr>
            <a:xfrm>
              <a:off x="3863092" y="2051932"/>
              <a:ext cx="143189" cy="86858"/>
            </a:xfrm>
            <a:custGeom>
              <a:avLst/>
              <a:gdLst>
                <a:gd name="connsiteX0" fmla="*/ 41453 w 143189"/>
                <a:gd name="connsiteY0" fmla="*/ 2696 h 86858"/>
                <a:gd name="connsiteX1" fmla="*/ 45187 w 143189"/>
                <a:gd name="connsiteY1" fmla="*/ 17174 h 86858"/>
                <a:gd name="connsiteX2" fmla="*/ 55483 w 143189"/>
                <a:gd name="connsiteY2" fmla="*/ 12106 h 86858"/>
                <a:gd name="connsiteX3" fmla="*/ 67170 w 143189"/>
                <a:gd name="connsiteY3" fmla="*/ 20717 h 86858"/>
                <a:gd name="connsiteX4" fmla="*/ 89202 w 143189"/>
                <a:gd name="connsiteY4" fmla="*/ 31909 h 86858"/>
                <a:gd name="connsiteX5" fmla="*/ 112243 w 143189"/>
                <a:gd name="connsiteY5" fmla="*/ 42015 h 86858"/>
                <a:gd name="connsiteX6" fmla="*/ 114024 w 143189"/>
                <a:gd name="connsiteY6" fmla="*/ 57340 h 86858"/>
                <a:gd name="connsiteX7" fmla="*/ 128835 w 143189"/>
                <a:gd name="connsiteY7" fmla="*/ 54835 h 86858"/>
                <a:gd name="connsiteX8" fmla="*/ 143189 w 143189"/>
                <a:gd name="connsiteY8" fmla="*/ 65456 h 86858"/>
                <a:gd name="connsiteX9" fmla="*/ 125339 w 143189"/>
                <a:gd name="connsiteY9" fmla="*/ 75486 h 86858"/>
                <a:gd name="connsiteX10" fmla="*/ 94040 w 143189"/>
                <a:gd name="connsiteY10" fmla="*/ 67828 h 86858"/>
                <a:gd name="connsiteX11" fmla="*/ 82744 w 143189"/>
                <a:gd name="connsiteY11" fmla="*/ 53407 h 86858"/>
                <a:gd name="connsiteX12" fmla="*/ 62789 w 143189"/>
                <a:gd name="connsiteY12" fmla="*/ 70447 h 86858"/>
                <a:gd name="connsiteX13" fmla="*/ 34166 w 143189"/>
                <a:gd name="connsiteY13" fmla="*/ 86858 h 86858"/>
                <a:gd name="connsiteX14" fmla="*/ 27261 w 143189"/>
                <a:gd name="connsiteY14" fmla="*/ 68294 h 86858"/>
                <a:gd name="connsiteX15" fmla="*/ 0 w 143189"/>
                <a:gd name="connsiteY15" fmla="*/ 71352 h 86858"/>
                <a:gd name="connsiteX16" fmla="*/ 17488 w 143189"/>
                <a:gd name="connsiteY16" fmla="*/ 55531 h 86858"/>
                <a:gd name="connsiteX17" fmla="*/ 20060 w 143189"/>
                <a:gd name="connsiteY17" fmla="*/ 30080 h 86858"/>
                <a:gd name="connsiteX18" fmla="*/ 26918 w 143189"/>
                <a:gd name="connsiteY18" fmla="*/ 0 h 86858"/>
                <a:gd name="connsiteX19" fmla="*/ 41453 w 143189"/>
                <a:gd name="connsiteY19" fmla="*/ 2696 h 8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3189" h="86858">
                  <a:moveTo>
                    <a:pt x="41453" y="2696"/>
                  </a:moveTo>
                  <a:lnTo>
                    <a:pt x="45187" y="17174"/>
                  </a:lnTo>
                  <a:lnTo>
                    <a:pt x="55483" y="12106"/>
                  </a:lnTo>
                  <a:lnTo>
                    <a:pt x="67170" y="20717"/>
                  </a:lnTo>
                  <a:lnTo>
                    <a:pt x="89202" y="31909"/>
                  </a:lnTo>
                  <a:lnTo>
                    <a:pt x="112243" y="42015"/>
                  </a:lnTo>
                  <a:lnTo>
                    <a:pt x="114024" y="57340"/>
                  </a:lnTo>
                  <a:lnTo>
                    <a:pt x="128835" y="54835"/>
                  </a:lnTo>
                  <a:lnTo>
                    <a:pt x="143189" y="65456"/>
                  </a:lnTo>
                  <a:lnTo>
                    <a:pt x="125339" y="75486"/>
                  </a:lnTo>
                  <a:lnTo>
                    <a:pt x="94040" y="67828"/>
                  </a:lnTo>
                  <a:lnTo>
                    <a:pt x="82744" y="53407"/>
                  </a:lnTo>
                  <a:lnTo>
                    <a:pt x="62789" y="70447"/>
                  </a:lnTo>
                  <a:lnTo>
                    <a:pt x="34166" y="86858"/>
                  </a:lnTo>
                  <a:lnTo>
                    <a:pt x="27261" y="68294"/>
                  </a:lnTo>
                  <a:lnTo>
                    <a:pt x="0" y="71352"/>
                  </a:lnTo>
                  <a:lnTo>
                    <a:pt x="17488" y="55531"/>
                  </a:lnTo>
                  <a:lnTo>
                    <a:pt x="20060" y="30080"/>
                  </a:lnTo>
                  <a:lnTo>
                    <a:pt x="26918" y="0"/>
                  </a:lnTo>
                  <a:lnTo>
                    <a:pt x="41453" y="2696"/>
                  </a:lnTo>
                </a:path>
              </a:pathLst>
            </a:custGeom>
            <a:solidFill>
              <a:srgbClr val="E6E6E6"/>
            </a:solidFill>
            <a:ln w="2305" cap="flat">
              <a:solidFill>
                <a:srgbClr val="000000"/>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729BEA86-7366-EEAD-440A-EA7FF4A4C985}"/>
                </a:ext>
              </a:extLst>
            </p:cNvPr>
            <p:cNvSpPr/>
            <p:nvPr/>
          </p:nvSpPr>
          <p:spPr>
            <a:xfrm>
              <a:off x="4063955" y="1965502"/>
              <a:ext cx="42910" cy="40833"/>
            </a:xfrm>
            <a:custGeom>
              <a:avLst/>
              <a:gdLst>
                <a:gd name="connsiteX0" fmla="*/ 27565 w 42910"/>
                <a:gd name="connsiteY0" fmla="*/ 39119 h 40833"/>
                <a:gd name="connsiteX1" fmla="*/ 5020 w 42910"/>
                <a:gd name="connsiteY1" fmla="*/ 40834 h 40833"/>
                <a:gd name="connsiteX2" fmla="*/ 0 w 42910"/>
                <a:gd name="connsiteY2" fmla="*/ 24127 h 40833"/>
                <a:gd name="connsiteX3" fmla="*/ 8544 w 42910"/>
                <a:gd name="connsiteY3" fmla="*/ 4810 h 40833"/>
                <a:gd name="connsiteX4" fmla="*/ 26984 w 42910"/>
                <a:gd name="connsiteY4" fmla="*/ 0 h 40833"/>
                <a:gd name="connsiteX5" fmla="*/ 42682 w 42910"/>
                <a:gd name="connsiteY5" fmla="*/ 9592 h 40833"/>
                <a:gd name="connsiteX6" fmla="*/ 42910 w 42910"/>
                <a:gd name="connsiteY6" fmla="*/ 24336 h 40833"/>
                <a:gd name="connsiteX7" fmla="*/ 40643 w 42910"/>
                <a:gd name="connsiteY7" fmla="*/ 29061 h 40833"/>
                <a:gd name="connsiteX8" fmla="*/ 27565 w 42910"/>
                <a:gd name="connsiteY8" fmla="*/ 39119 h 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0" h="40833">
                  <a:moveTo>
                    <a:pt x="27565" y="39119"/>
                  </a:moveTo>
                  <a:lnTo>
                    <a:pt x="5020" y="40834"/>
                  </a:lnTo>
                  <a:lnTo>
                    <a:pt x="0" y="24127"/>
                  </a:lnTo>
                  <a:lnTo>
                    <a:pt x="8544" y="4810"/>
                  </a:lnTo>
                  <a:lnTo>
                    <a:pt x="26984" y="0"/>
                  </a:lnTo>
                  <a:lnTo>
                    <a:pt x="42682" y="9592"/>
                  </a:lnTo>
                  <a:lnTo>
                    <a:pt x="42910" y="24336"/>
                  </a:lnTo>
                  <a:lnTo>
                    <a:pt x="40643" y="29061"/>
                  </a:lnTo>
                  <a:lnTo>
                    <a:pt x="27565" y="39119"/>
                  </a:lnTo>
                </a:path>
              </a:pathLst>
            </a:custGeom>
            <a:solidFill>
              <a:srgbClr val="E6E6E6"/>
            </a:solidFill>
            <a:ln w="2305" cap="flat">
              <a:solidFill>
                <a:srgbClr val="000000"/>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D3DB9A53-6BD3-5F91-3A64-A9FC7167FB47}"/>
                </a:ext>
              </a:extLst>
            </p:cNvPr>
            <p:cNvSpPr/>
            <p:nvPr/>
          </p:nvSpPr>
          <p:spPr>
            <a:xfrm>
              <a:off x="3610136" y="1899783"/>
              <a:ext cx="83467" cy="49317"/>
            </a:xfrm>
            <a:custGeom>
              <a:avLst/>
              <a:gdLst>
                <a:gd name="connsiteX0" fmla="*/ 83468 w 83467"/>
                <a:gd name="connsiteY0" fmla="*/ 36973 h 49317"/>
                <a:gd name="connsiteX1" fmla="*/ 70961 w 83467"/>
                <a:gd name="connsiteY1" fmla="*/ 49318 h 49317"/>
                <a:gd name="connsiteX2" fmla="*/ 43853 w 83467"/>
                <a:gd name="connsiteY2" fmla="*/ 38659 h 49317"/>
                <a:gd name="connsiteX3" fmla="*/ 27470 w 83467"/>
                <a:gd name="connsiteY3" fmla="*/ 42517 h 49317"/>
                <a:gd name="connsiteX4" fmla="*/ 0 w 83467"/>
                <a:gd name="connsiteY4" fmla="*/ 26620 h 49317"/>
                <a:gd name="connsiteX5" fmla="*/ 17697 w 83467"/>
                <a:gd name="connsiteY5" fmla="*/ 15570 h 49317"/>
                <a:gd name="connsiteX6" fmla="*/ 31766 w 83467"/>
                <a:gd name="connsiteY6" fmla="*/ 0 h 49317"/>
                <a:gd name="connsiteX7" fmla="*/ 53102 w 83467"/>
                <a:gd name="connsiteY7" fmla="*/ 10198 h 49317"/>
                <a:gd name="connsiteX8" fmla="*/ 65170 w 83467"/>
                <a:gd name="connsiteY8" fmla="*/ 16647 h 49317"/>
                <a:gd name="connsiteX9" fmla="*/ 71209 w 83467"/>
                <a:gd name="connsiteY9" fmla="*/ 23419 h 49317"/>
                <a:gd name="connsiteX10" fmla="*/ 83468 w 83467"/>
                <a:gd name="connsiteY10" fmla="*/ 36973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467" h="49317">
                  <a:moveTo>
                    <a:pt x="83468" y="36973"/>
                  </a:moveTo>
                  <a:lnTo>
                    <a:pt x="70961" y="49318"/>
                  </a:lnTo>
                  <a:lnTo>
                    <a:pt x="43853" y="38659"/>
                  </a:lnTo>
                  <a:lnTo>
                    <a:pt x="27470" y="42517"/>
                  </a:lnTo>
                  <a:lnTo>
                    <a:pt x="0" y="26620"/>
                  </a:lnTo>
                  <a:lnTo>
                    <a:pt x="17697" y="15570"/>
                  </a:lnTo>
                  <a:lnTo>
                    <a:pt x="31766" y="0"/>
                  </a:lnTo>
                  <a:lnTo>
                    <a:pt x="53102" y="10198"/>
                  </a:lnTo>
                  <a:lnTo>
                    <a:pt x="65170" y="16647"/>
                  </a:lnTo>
                  <a:lnTo>
                    <a:pt x="71209" y="23419"/>
                  </a:lnTo>
                  <a:lnTo>
                    <a:pt x="83468" y="36973"/>
                  </a:lnTo>
                </a:path>
              </a:pathLst>
            </a:custGeom>
            <a:solidFill>
              <a:srgbClr val="E6E6E6"/>
            </a:solidFill>
            <a:ln w="2305" cap="flat">
              <a:solidFill>
                <a:srgbClr val="000000"/>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C6F48E6-E1E1-02A7-9E67-7833B2F696C4}"/>
                </a:ext>
              </a:extLst>
            </p:cNvPr>
            <p:cNvSpPr/>
            <p:nvPr/>
          </p:nvSpPr>
          <p:spPr>
            <a:xfrm>
              <a:off x="2781354" y="1834434"/>
              <a:ext cx="1716141" cy="887706"/>
            </a:xfrm>
            <a:custGeom>
              <a:avLst/>
              <a:gdLst>
                <a:gd name="connsiteX0" fmla="*/ 1014853 w 1716141"/>
                <a:gd name="connsiteY0" fmla="*/ 88492 h 887706"/>
                <a:gd name="connsiteX1" fmla="*/ 1014758 w 1716141"/>
                <a:gd name="connsiteY1" fmla="*/ 124535 h 887706"/>
                <a:gd name="connsiteX2" fmla="*/ 1041638 w 1716141"/>
                <a:gd name="connsiteY2" fmla="*/ 96979 h 887706"/>
                <a:gd name="connsiteX3" fmla="*/ 1065689 w 1716141"/>
                <a:gd name="connsiteY3" fmla="*/ 119639 h 887706"/>
                <a:gd name="connsiteX4" fmla="*/ 1059697 w 1716141"/>
                <a:gd name="connsiteY4" fmla="*/ 145394 h 887706"/>
                <a:gd name="connsiteX5" fmla="*/ 1079157 w 1716141"/>
                <a:gd name="connsiteY5" fmla="*/ 168502 h 887706"/>
                <a:gd name="connsiteX6" fmla="*/ 1100160 w 1716141"/>
                <a:gd name="connsiteY6" fmla="*/ 143737 h 887706"/>
                <a:gd name="connsiteX7" fmla="*/ 1114828 w 1716141"/>
                <a:gd name="connsiteY7" fmla="*/ 113705 h 887706"/>
                <a:gd name="connsiteX8" fmla="*/ 1115933 w 1716141"/>
                <a:gd name="connsiteY8" fmla="*/ 74757 h 887706"/>
                <a:gd name="connsiteX9" fmla="*/ 1144517 w 1716141"/>
                <a:gd name="connsiteY9" fmla="*/ 77500 h 887706"/>
                <a:gd name="connsiteX10" fmla="*/ 1174254 w 1716141"/>
                <a:gd name="connsiteY10" fmla="*/ 82767 h 887706"/>
                <a:gd name="connsiteX11" fmla="*/ 1201248 w 1716141"/>
                <a:gd name="connsiteY11" fmla="*/ 100408 h 887706"/>
                <a:gd name="connsiteX12" fmla="*/ 1202458 w 1716141"/>
                <a:gd name="connsiteY12" fmla="*/ 117867 h 887706"/>
                <a:gd name="connsiteX13" fmla="*/ 1187494 w 1716141"/>
                <a:gd name="connsiteY13" fmla="*/ 136441 h 887706"/>
                <a:gd name="connsiteX14" fmla="*/ 1201677 w 1716141"/>
                <a:gd name="connsiteY14" fmla="*/ 154891 h 887706"/>
                <a:gd name="connsiteX15" fmla="*/ 1199115 w 1716141"/>
                <a:gd name="connsiteY15" fmla="*/ 171483 h 887706"/>
                <a:gd name="connsiteX16" fmla="*/ 1159729 w 1716141"/>
                <a:gd name="connsiteY16" fmla="*/ 195086 h 887706"/>
                <a:gd name="connsiteX17" fmla="*/ 1131754 w 1716141"/>
                <a:gd name="connsiteY17" fmla="*/ 200249 h 887706"/>
                <a:gd name="connsiteX18" fmla="*/ 1110951 w 1716141"/>
                <a:gd name="connsiteY18" fmla="*/ 190162 h 887706"/>
                <a:gd name="connsiteX19" fmla="*/ 1104950 w 1716141"/>
                <a:gd name="connsiteY19" fmla="*/ 206954 h 887706"/>
                <a:gd name="connsiteX20" fmla="*/ 1085567 w 1716141"/>
                <a:gd name="connsiteY20" fmla="*/ 234825 h 887706"/>
                <a:gd name="connsiteX21" fmla="*/ 1079700 w 1716141"/>
                <a:gd name="connsiteY21" fmla="*/ 249112 h 887706"/>
                <a:gd name="connsiteX22" fmla="*/ 1056363 w 1716141"/>
                <a:gd name="connsiteY22" fmla="*/ 271001 h 887706"/>
                <a:gd name="connsiteX23" fmla="*/ 1027579 w 1716141"/>
                <a:gd name="connsiteY23" fmla="*/ 273134 h 887706"/>
                <a:gd name="connsiteX24" fmla="*/ 1011691 w 1716141"/>
                <a:gd name="connsiteY24" fmla="*/ 286650 h 887706"/>
                <a:gd name="connsiteX25" fmla="*/ 1010367 w 1716141"/>
                <a:gd name="connsiteY25" fmla="*/ 307262 h 887706"/>
                <a:gd name="connsiteX26" fmla="*/ 986964 w 1716141"/>
                <a:gd name="connsiteY26" fmla="*/ 311206 h 887706"/>
                <a:gd name="connsiteX27" fmla="*/ 962352 w 1716141"/>
                <a:gd name="connsiteY27" fmla="*/ 336542 h 887706"/>
                <a:gd name="connsiteX28" fmla="*/ 940530 w 1716141"/>
                <a:gd name="connsiteY28" fmla="*/ 371184 h 887706"/>
                <a:gd name="connsiteX29" fmla="*/ 932729 w 1716141"/>
                <a:gd name="connsiteY29" fmla="*/ 395073 h 887706"/>
                <a:gd name="connsiteX30" fmla="*/ 931624 w 1716141"/>
                <a:gd name="connsiteY30" fmla="*/ 429735 h 887706"/>
                <a:gd name="connsiteX31" fmla="*/ 961180 w 1716141"/>
                <a:gd name="connsiteY31" fmla="*/ 434659 h 887706"/>
                <a:gd name="connsiteX32" fmla="*/ 970238 w 1716141"/>
                <a:gd name="connsiteY32" fmla="*/ 462101 h 887706"/>
                <a:gd name="connsiteX33" fmla="*/ 979649 w 1716141"/>
                <a:gd name="connsiteY33" fmla="*/ 484056 h 887706"/>
                <a:gd name="connsiteX34" fmla="*/ 1007795 w 1716141"/>
                <a:gd name="connsiteY34" fmla="*/ 478360 h 887706"/>
                <a:gd name="connsiteX35" fmla="*/ 1045172 w 1716141"/>
                <a:gd name="connsiteY35" fmla="*/ 490828 h 887706"/>
                <a:gd name="connsiteX36" fmla="*/ 1065279 w 1716141"/>
                <a:gd name="connsiteY36" fmla="*/ 501696 h 887706"/>
                <a:gd name="connsiteX37" fmla="*/ 1079681 w 1716141"/>
                <a:gd name="connsiteY37" fmla="*/ 515136 h 887706"/>
                <a:gd name="connsiteX38" fmla="*/ 1104884 w 1716141"/>
                <a:gd name="connsiteY38" fmla="*/ 522927 h 887706"/>
                <a:gd name="connsiteX39" fmla="*/ 1126191 w 1716141"/>
                <a:gd name="connsiteY39" fmla="*/ 534786 h 887706"/>
                <a:gd name="connsiteX40" fmla="*/ 1159405 w 1716141"/>
                <a:gd name="connsiteY40" fmla="*/ 536405 h 887706"/>
                <a:gd name="connsiteX41" fmla="*/ 1181284 w 1716141"/>
                <a:gd name="connsiteY41" fmla="*/ 539120 h 887706"/>
                <a:gd name="connsiteX42" fmla="*/ 1177998 w 1716141"/>
                <a:gd name="connsiteY42" fmla="*/ 563237 h 887706"/>
                <a:gd name="connsiteX43" fmla="*/ 1184256 w 1716141"/>
                <a:gd name="connsiteY43" fmla="*/ 590898 h 887706"/>
                <a:gd name="connsiteX44" fmla="*/ 1198829 w 1716141"/>
                <a:gd name="connsiteY44" fmla="*/ 621273 h 887706"/>
                <a:gd name="connsiteX45" fmla="*/ 1228756 w 1716141"/>
                <a:gd name="connsiteY45" fmla="*/ 646724 h 887706"/>
                <a:gd name="connsiteX46" fmla="*/ 1244244 w 1716141"/>
                <a:gd name="connsiteY46" fmla="*/ 638027 h 887706"/>
                <a:gd name="connsiteX47" fmla="*/ 1255131 w 1716141"/>
                <a:gd name="connsiteY47" fmla="*/ 610357 h 887706"/>
                <a:gd name="connsiteX48" fmla="*/ 1244625 w 1716141"/>
                <a:gd name="connsiteY48" fmla="*/ 567142 h 887706"/>
                <a:gd name="connsiteX49" fmla="*/ 1230433 w 1716141"/>
                <a:gd name="connsiteY49" fmla="*/ 552541 h 887706"/>
                <a:gd name="connsiteX50" fmla="*/ 1262637 w 1716141"/>
                <a:gd name="connsiteY50" fmla="*/ 539453 h 887706"/>
                <a:gd name="connsiteX51" fmla="*/ 1285430 w 1716141"/>
                <a:gd name="connsiteY51" fmla="*/ 519717 h 887706"/>
                <a:gd name="connsiteX52" fmla="*/ 1296574 w 1716141"/>
                <a:gd name="connsiteY52" fmla="*/ 499915 h 887706"/>
                <a:gd name="connsiteX53" fmla="*/ 1294936 w 1716141"/>
                <a:gd name="connsiteY53" fmla="*/ 480732 h 887706"/>
                <a:gd name="connsiteX54" fmla="*/ 1281268 w 1716141"/>
                <a:gd name="connsiteY54" fmla="*/ 456090 h 887706"/>
                <a:gd name="connsiteX55" fmla="*/ 1256836 w 1716141"/>
                <a:gd name="connsiteY55" fmla="*/ 434002 h 887706"/>
                <a:gd name="connsiteX56" fmla="*/ 1280572 w 1716141"/>
                <a:gd name="connsiteY56" fmla="*/ 402817 h 887706"/>
                <a:gd name="connsiteX57" fmla="*/ 1271809 w 1716141"/>
                <a:gd name="connsiteY57" fmla="*/ 375471 h 887706"/>
                <a:gd name="connsiteX58" fmla="*/ 1265085 w 1716141"/>
                <a:gd name="connsiteY58" fmla="*/ 327360 h 887706"/>
                <a:gd name="connsiteX59" fmla="*/ 1279087 w 1716141"/>
                <a:gd name="connsiteY59" fmla="*/ 320140 h 887706"/>
                <a:gd name="connsiteX60" fmla="*/ 1313577 w 1716141"/>
                <a:gd name="connsiteY60" fmla="*/ 328646 h 887706"/>
                <a:gd name="connsiteX61" fmla="*/ 1334255 w 1716141"/>
                <a:gd name="connsiteY61" fmla="*/ 331675 h 887706"/>
                <a:gd name="connsiteX62" fmla="*/ 1350915 w 1716141"/>
                <a:gd name="connsiteY62" fmla="*/ 323483 h 887706"/>
                <a:gd name="connsiteX63" fmla="*/ 1369650 w 1716141"/>
                <a:gd name="connsiteY63" fmla="*/ 334037 h 887706"/>
                <a:gd name="connsiteX64" fmla="*/ 1394425 w 1716141"/>
                <a:gd name="connsiteY64" fmla="*/ 351982 h 887706"/>
                <a:gd name="connsiteX65" fmla="*/ 1400530 w 1716141"/>
                <a:gd name="connsiteY65" fmla="*/ 363898 h 887706"/>
                <a:gd name="connsiteX66" fmla="*/ 1436401 w 1716141"/>
                <a:gd name="connsiteY66" fmla="*/ 366213 h 887706"/>
                <a:gd name="connsiteX67" fmla="*/ 1435801 w 1716141"/>
                <a:gd name="connsiteY67" fmla="*/ 391730 h 887706"/>
                <a:gd name="connsiteX68" fmla="*/ 1442488 w 1716141"/>
                <a:gd name="connsiteY68" fmla="*/ 429487 h 887706"/>
                <a:gd name="connsiteX69" fmla="*/ 1460852 w 1716141"/>
                <a:gd name="connsiteY69" fmla="*/ 434097 h 887706"/>
                <a:gd name="connsiteX70" fmla="*/ 1475435 w 1716141"/>
                <a:gd name="connsiteY70" fmla="*/ 451414 h 887706"/>
                <a:gd name="connsiteX71" fmla="*/ 1504562 w 1716141"/>
                <a:gd name="connsiteY71" fmla="*/ 435097 h 887706"/>
                <a:gd name="connsiteX72" fmla="*/ 1523803 w 1716141"/>
                <a:gd name="connsiteY72" fmla="*/ 402274 h 887706"/>
                <a:gd name="connsiteX73" fmla="*/ 1537119 w 1716141"/>
                <a:gd name="connsiteY73" fmla="*/ 388272 h 887706"/>
                <a:gd name="connsiteX74" fmla="*/ 1552778 w 1716141"/>
                <a:gd name="connsiteY74" fmla="*/ 415076 h 887706"/>
                <a:gd name="connsiteX75" fmla="*/ 1578972 w 1716141"/>
                <a:gd name="connsiteY75" fmla="*/ 452728 h 887706"/>
                <a:gd name="connsiteX76" fmla="*/ 1601222 w 1716141"/>
                <a:gd name="connsiteY76" fmla="*/ 487504 h 887706"/>
                <a:gd name="connsiteX77" fmla="*/ 1593135 w 1716141"/>
                <a:gd name="connsiteY77" fmla="*/ 505468 h 887706"/>
                <a:gd name="connsiteX78" fmla="*/ 1619891 w 1716141"/>
                <a:gd name="connsiteY78" fmla="*/ 521470 h 887706"/>
                <a:gd name="connsiteX79" fmla="*/ 1637970 w 1716141"/>
                <a:gd name="connsiteY79" fmla="*/ 537548 h 887706"/>
                <a:gd name="connsiteX80" fmla="*/ 1670050 w 1716141"/>
                <a:gd name="connsiteY80" fmla="*/ 544787 h 887706"/>
                <a:gd name="connsiteX81" fmla="*/ 1682956 w 1716141"/>
                <a:gd name="connsiteY81" fmla="*/ 553684 h 887706"/>
                <a:gd name="connsiteX82" fmla="*/ 1690928 w 1716141"/>
                <a:gd name="connsiteY82" fmla="*/ 577096 h 887706"/>
                <a:gd name="connsiteX83" fmla="*/ 1706597 w 1716141"/>
                <a:gd name="connsiteY83" fmla="*/ 580754 h 887706"/>
                <a:gd name="connsiteX84" fmla="*/ 1714674 w 1716141"/>
                <a:gd name="connsiteY84" fmla="*/ 591079 h 887706"/>
                <a:gd name="connsiteX85" fmla="*/ 1716141 w 1716141"/>
                <a:gd name="connsiteY85" fmla="*/ 621578 h 887706"/>
                <a:gd name="connsiteX86" fmla="*/ 1701539 w 1716141"/>
                <a:gd name="connsiteY86" fmla="*/ 631684 h 887706"/>
                <a:gd name="connsiteX87" fmla="*/ 1687109 w 1716141"/>
                <a:gd name="connsiteY87" fmla="*/ 641085 h 887706"/>
                <a:gd name="connsiteX88" fmla="*/ 1653962 w 1716141"/>
                <a:gd name="connsiteY88" fmla="*/ 650553 h 887706"/>
                <a:gd name="connsiteX89" fmla="*/ 1628645 w 1716141"/>
                <a:gd name="connsiteY89" fmla="*/ 672298 h 887706"/>
                <a:gd name="connsiteX90" fmla="*/ 1594640 w 1716141"/>
                <a:gd name="connsiteY90" fmla="*/ 676566 h 887706"/>
                <a:gd name="connsiteX91" fmla="*/ 1551616 w 1716141"/>
                <a:gd name="connsiteY91" fmla="*/ 671022 h 887706"/>
                <a:gd name="connsiteX92" fmla="*/ 1521431 w 1716141"/>
                <a:gd name="connsiteY92" fmla="*/ 670831 h 887706"/>
                <a:gd name="connsiteX93" fmla="*/ 1500600 w 1716141"/>
                <a:gd name="connsiteY93" fmla="*/ 672660 h 887706"/>
                <a:gd name="connsiteX94" fmla="*/ 1483750 w 1716141"/>
                <a:gd name="connsiteY94" fmla="*/ 691463 h 887706"/>
                <a:gd name="connsiteX95" fmla="*/ 1458109 w 1716141"/>
                <a:gd name="connsiteY95" fmla="*/ 703007 h 887706"/>
                <a:gd name="connsiteX96" fmla="*/ 1429096 w 1716141"/>
                <a:gd name="connsiteY96" fmla="*/ 737135 h 887706"/>
                <a:gd name="connsiteX97" fmla="*/ 1405941 w 1716141"/>
                <a:gd name="connsiteY97" fmla="*/ 760643 h 887706"/>
                <a:gd name="connsiteX98" fmla="*/ 1423028 w 1716141"/>
                <a:gd name="connsiteY98" fmla="*/ 756480 h 887706"/>
                <a:gd name="connsiteX99" fmla="*/ 1455318 w 1716141"/>
                <a:gd name="connsiteY99" fmla="*/ 722886 h 887706"/>
                <a:gd name="connsiteX100" fmla="*/ 1497514 w 1716141"/>
                <a:gd name="connsiteY100" fmla="*/ 701331 h 887706"/>
                <a:gd name="connsiteX101" fmla="*/ 1527603 w 1716141"/>
                <a:gd name="connsiteY101" fmla="*/ 698730 h 887706"/>
                <a:gd name="connsiteX102" fmla="*/ 1545415 w 1716141"/>
                <a:gd name="connsiteY102" fmla="*/ 711456 h 887706"/>
                <a:gd name="connsiteX103" fmla="*/ 1526413 w 1716141"/>
                <a:gd name="connsiteY103" fmla="*/ 728782 h 887706"/>
                <a:gd name="connsiteX104" fmla="*/ 1532794 w 1716141"/>
                <a:gd name="connsiteY104" fmla="*/ 756299 h 887706"/>
                <a:gd name="connsiteX105" fmla="*/ 1539357 w 1716141"/>
                <a:gd name="connsiteY105" fmla="*/ 775378 h 887706"/>
                <a:gd name="connsiteX106" fmla="*/ 1565484 w 1716141"/>
                <a:gd name="connsiteY106" fmla="*/ 787922 h 887706"/>
                <a:gd name="connsiteX107" fmla="*/ 1598726 w 1716141"/>
                <a:gd name="connsiteY107" fmla="*/ 784293 h 887706"/>
                <a:gd name="connsiteX108" fmla="*/ 1618891 w 1716141"/>
                <a:gd name="connsiteY108" fmla="*/ 755928 h 887706"/>
                <a:gd name="connsiteX109" fmla="*/ 1620291 w 1716141"/>
                <a:gd name="connsiteY109" fmla="*/ 774264 h 887706"/>
                <a:gd name="connsiteX110" fmla="*/ 1633283 w 1716141"/>
                <a:gd name="connsiteY110" fmla="*/ 783379 h 887706"/>
                <a:gd name="connsiteX111" fmla="*/ 1608394 w 1716141"/>
                <a:gd name="connsiteY111" fmla="*/ 799771 h 887706"/>
                <a:gd name="connsiteX112" fmla="*/ 1563846 w 1716141"/>
                <a:gd name="connsiteY112" fmla="*/ 814564 h 887706"/>
                <a:gd name="connsiteX113" fmla="*/ 1543891 w 1716141"/>
                <a:gd name="connsiteY113" fmla="*/ 824565 h 887706"/>
                <a:gd name="connsiteX114" fmla="*/ 1521412 w 1716141"/>
                <a:gd name="connsiteY114" fmla="*/ 842281 h 887706"/>
                <a:gd name="connsiteX115" fmla="*/ 1506143 w 1716141"/>
                <a:gd name="connsiteY115" fmla="*/ 840481 h 887706"/>
                <a:gd name="connsiteX116" fmla="*/ 1505372 w 1716141"/>
                <a:gd name="connsiteY116" fmla="*/ 819631 h 887706"/>
                <a:gd name="connsiteX117" fmla="*/ 1540291 w 1716141"/>
                <a:gd name="connsiteY117" fmla="*/ 799095 h 887706"/>
                <a:gd name="connsiteX118" fmla="*/ 1508096 w 1716141"/>
                <a:gd name="connsiteY118" fmla="*/ 799914 h 887706"/>
                <a:gd name="connsiteX119" fmla="*/ 1485741 w 1716141"/>
                <a:gd name="connsiteY119" fmla="*/ 802953 h 887706"/>
                <a:gd name="connsiteX120" fmla="*/ 1472587 w 1716141"/>
                <a:gd name="connsiteY120" fmla="*/ 788837 h 887706"/>
                <a:gd name="connsiteX121" fmla="*/ 1472597 w 1716141"/>
                <a:gd name="connsiteY121" fmla="*/ 754442 h 887706"/>
                <a:gd name="connsiteX122" fmla="*/ 1463671 w 1716141"/>
                <a:gd name="connsiteY122" fmla="*/ 747098 h 887706"/>
                <a:gd name="connsiteX123" fmla="*/ 1450184 w 1716141"/>
                <a:gd name="connsiteY123" fmla="*/ 751422 h 887706"/>
                <a:gd name="connsiteX124" fmla="*/ 1443498 w 1716141"/>
                <a:gd name="connsiteY124" fmla="*/ 744727 h 887706"/>
                <a:gd name="connsiteX125" fmla="*/ 1428153 w 1716141"/>
                <a:gd name="connsiteY125" fmla="*/ 763900 h 887706"/>
                <a:gd name="connsiteX126" fmla="*/ 1422019 w 1716141"/>
                <a:gd name="connsiteY126" fmla="*/ 783512 h 887706"/>
                <a:gd name="connsiteX127" fmla="*/ 1414875 w 1716141"/>
                <a:gd name="connsiteY127" fmla="*/ 794904 h 887706"/>
                <a:gd name="connsiteX128" fmla="*/ 1406331 w 1716141"/>
                <a:gd name="connsiteY128" fmla="*/ 798771 h 887706"/>
                <a:gd name="connsiteX129" fmla="*/ 1399892 w 1716141"/>
                <a:gd name="connsiteY129" fmla="*/ 800019 h 887706"/>
                <a:gd name="connsiteX130" fmla="*/ 1397882 w 1716141"/>
                <a:gd name="connsiteY130" fmla="*/ 806163 h 887706"/>
                <a:gd name="connsiteX131" fmla="*/ 1360811 w 1716141"/>
                <a:gd name="connsiteY131" fmla="*/ 806182 h 887706"/>
                <a:gd name="connsiteX132" fmla="*/ 1330255 w 1716141"/>
                <a:gd name="connsiteY132" fmla="*/ 806353 h 887706"/>
                <a:gd name="connsiteX133" fmla="*/ 1321178 w 1716141"/>
                <a:gd name="connsiteY133" fmla="*/ 810935 h 887706"/>
                <a:gd name="connsiteX134" fmla="*/ 1299918 w 1716141"/>
                <a:gd name="connsiteY134" fmla="*/ 828737 h 887706"/>
                <a:gd name="connsiteX135" fmla="*/ 1297403 w 1716141"/>
                <a:gd name="connsiteY135" fmla="*/ 830652 h 887706"/>
                <a:gd name="connsiteX136" fmla="*/ 1290964 w 1716141"/>
                <a:gd name="connsiteY136" fmla="*/ 840234 h 887706"/>
                <a:gd name="connsiteX137" fmla="*/ 1272505 w 1716141"/>
                <a:gd name="connsiteY137" fmla="*/ 840224 h 887706"/>
                <a:gd name="connsiteX138" fmla="*/ 1252740 w 1716141"/>
                <a:gd name="connsiteY138" fmla="*/ 840319 h 887706"/>
                <a:gd name="connsiteX139" fmla="*/ 1243663 w 1716141"/>
                <a:gd name="connsiteY139" fmla="*/ 844215 h 887706"/>
                <a:gd name="connsiteX140" fmla="*/ 1246911 w 1716141"/>
                <a:gd name="connsiteY140" fmla="*/ 849016 h 887706"/>
                <a:gd name="connsiteX141" fmla="*/ 1248721 w 1716141"/>
                <a:gd name="connsiteY141" fmla="*/ 856455 h 887706"/>
                <a:gd name="connsiteX142" fmla="*/ 1248330 w 1716141"/>
                <a:gd name="connsiteY142" fmla="*/ 858922 h 887706"/>
                <a:gd name="connsiteX143" fmla="*/ 1222022 w 1716141"/>
                <a:gd name="connsiteY143" fmla="*/ 871009 h 887706"/>
                <a:gd name="connsiteX144" fmla="*/ 1201296 w 1716141"/>
                <a:gd name="connsiteY144" fmla="*/ 874819 h 887706"/>
                <a:gd name="connsiteX145" fmla="*/ 1177931 w 1716141"/>
                <a:gd name="connsiteY145" fmla="*/ 887706 h 887706"/>
                <a:gd name="connsiteX146" fmla="*/ 1172883 w 1716141"/>
                <a:gd name="connsiteY146" fmla="*/ 887706 h 887706"/>
                <a:gd name="connsiteX147" fmla="*/ 1166053 w 1716141"/>
                <a:gd name="connsiteY147" fmla="*/ 883906 h 887706"/>
                <a:gd name="connsiteX148" fmla="*/ 1163796 w 1716141"/>
                <a:gd name="connsiteY148" fmla="*/ 880458 h 887706"/>
                <a:gd name="connsiteX149" fmla="*/ 1164234 w 1716141"/>
                <a:gd name="connsiteY149" fmla="*/ 877934 h 887706"/>
                <a:gd name="connsiteX150" fmla="*/ 1168663 w 1716141"/>
                <a:gd name="connsiteY150" fmla="*/ 869466 h 887706"/>
                <a:gd name="connsiteX151" fmla="*/ 1178122 w 1716141"/>
                <a:gd name="connsiteY151" fmla="*/ 856093 h 887706"/>
                <a:gd name="connsiteX152" fmla="*/ 1183998 w 1716141"/>
                <a:gd name="connsiteY152" fmla="*/ 841643 h 887706"/>
                <a:gd name="connsiteX153" fmla="*/ 1179969 w 1716141"/>
                <a:gd name="connsiteY153" fmla="*/ 820250 h 887706"/>
                <a:gd name="connsiteX154" fmla="*/ 1175683 w 1716141"/>
                <a:gd name="connsiteY154" fmla="*/ 797714 h 887706"/>
                <a:gd name="connsiteX155" fmla="*/ 1154728 w 1716141"/>
                <a:gd name="connsiteY155" fmla="*/ 785970 h 887706"/>
                <a:gd name="connsiteX156" fmla="*/ 1157205 w 1716141"/>
                <a:gd name="connsiteY156" fmla="*/ 781512 h 887706"/>
                <a:gd name="connsiteX157" fmla="*/ 1154261 w 1716141"/>
                <a:gd name="connsiteY157" fmla="*/ 778436 h 887706"/>
                <a:gd name="connsiteX158" fmla="*/ 1148737 w 1716141"/>
                <a:gd name="connsiteY158" fmla="*/ 778436 h 887706"/>
                <a:gd name="connsiteX159" fmla="*/ 1144689 w 1716141"/>
                <a:gd name="connsiteY159" fmla="*/ 774444 h 887706"/>
                <a:gd name="connsiteX160" fmla="*/ 1143679 w 1716141"/>
                <a:gd name="connsiteY160" fmla="*/ 768472 h 887706"/>
                <a:gd name="connsiteX161" fmla="*/ 1139764 w 1716141"/>
                <a:gd name="connsiteY161" fmla="*/ 771082 h 887706"/>
                <a:gd name="connsiteX162" fmla="*/ 1134373 w 1716141"/>
                <a:gd name="connsiteY162" fmla="*/ 770311 h 887706"/>
                <a:gd name="connsiteX163" fmla="*/ 1135602 w 1716141"/>
                <a:gd name="connsiteY163" fmla="*/ 767805 h 887706"/>
                <a:gd name="connsiteX164" fmla="*/ 1130868 w 1716141"/>
                <a:gd name="connsiteY164" fmla="*/ 765319 h 887706"/>
                <a:gd name="connsiteX165" fmla="*/ 1128915 w 1716141"/>
                <a:gd name="connsiteY165" fmla="*/ 758662 h 887706"/>
                <a:gd name="connsiteX166" fmla="*/ 1113294 w 1716141"/>
                <a:gd name="connsiteY166" fmla="*/ 750527 h 887706"/>
                <a:gd name="connsiteX167" fmla="*/ 1097016 w 1716141"/>
                <a:gd name="connsiteY167" fmla="*/ 742031 h 887706"/>
                <a:gd name="connsiteX168" fmla="*/ 1077347 w 1716141"/>
                <a:gd name="connsiteY168" fmla="*/ 732134 h 887706"/>
                <a:gd name="connsiteX169" fmla="*/ 1058468 w 1716141"/>
                <a:gd name="connsiteY169" fmla="*/ 722809 h 887706"/>
                <a:gd name="connsiteX170" fmla="*/ 1040476 w 1716141"/>
                <a:gd name="connsiteY170" fmla="*/ 730087 h 887706"/>
                <a:gd name="connsiteX171" fmla="*/ 1033894 w 1716141"/>
                <a:gd name="connsiteY171" fmla="*/ 730334 h 887706"/>
                <a:gd name="connsiteX172" fmla="*/ 1009148 w 1716141"/>
                <a:gd name="connsiteY172" fmla="*/ 723657 h 887706"/>
                <a:gd name="connsiteX173" fmla="*/ 992860 w 1716141"/>
                <a:gd name="connsiteY173" fmla="*/ 727000 h 887706"/>
                <a:gd name="connsiteX174" fmla="*/ 973344 w 1716141"/>
                <a:gd name="connsiteY174" fmla="*/ 719018 h 887706"/>
                <a:gd name="connsiteX175" fmla="*/ 952808 w 1716141"/>
                <a:gd name="connsiteY175" fmla="*/ 714904 h 887706"/>
                <a:gd name="connsiteX176" fmla="*/ 938768 w 1716141"/>
                <a:gd name="connsiteY176" fmla="*/ 713313 h 887706"/>
                <a:gd name="connsiteX177" fmla="*/ 932510 w 1716141"/>
                <a:gd name="connsiteY177" fmla="*/ 708931 h 887706"/>
                <a:gd name="connsiteX178" fmla="*/ 928938 w 1716141"/>
                <a:gd name="connsiteY178" fmla="*/ 694663 h 887706"/>
                <a:gd name="connsiteX179" fmla="*/ 922128 w 1716141"/>
                <a:gd name="connsiteY179" fmla="*/ 694787 h 887706"/>
                <a:gd name="connsiteX180" fmla="*/ 922061 w 1716141"/>
                <a:gd name="connsiteY180" fmla="*/ 704779 h 887706"/>
                <a:gd name="connsiteX181" fmla="*/ 880427 w 1716141"/>
                <a:gd name="connsiteY181" fmla="*/ 704760 h 887706"/>
                <a:gd name="connsiteX182" fmla="*/ 811609 w 1716141"/>
                <a:gd name="connsiteY182" fmla="*/ 704779 h 887706"/>
                <a:gd name="connsiteX183" fmla="*/ 743258 w 1716141"/>
                <a:gd name="connsiteY183" fmla="*/ 704788 h 887706"/>
                <a:gd name="connsiteX184" fmla="*/ 682869 w 1716141"/>
                <a:gd name="connsiteY184" fmla="*/ 704779 h 887706"/>
                <a:gd name="connsiteX185" fmla="*/ 622528 w 1716141"/>
                <a:gd name="connsiteY185" fmla="*/ 704779 h 887706"/>
                <a:gd name="connsiteX186" fmla="*/ 563188 w 1716141"/>
                <a:gd name="connsiteY186" fmla="*/ 704779 h 887706"/>
                <a:gd name="connsiteX187" fmla="*/ 501875 w 1716141"/>
                <a:gd name="connsiteY187" fmla="*/ 704779 h 887706"/>
                <a:gd name="connsiteX188" fmla="*/ 482101 w 1716141"/>
                <a:gd name="connsiteY188" fmla="*/ 704779 h 887706"/>
                <a:gd name="connsiteX189" fmla="*/ 422379 w 1716141"/>
                <a:gd name="connsiteY189" fmla="*/ 704779 h 887706"/>
                <a:gd name="connsiteX190" fmla="*/ 365249 w 1716141"/>
                <a:gd name="connsiteY190" fmla="*/ 704779 h 887706"/>
                <a:gd name="connsiteX191" fmla="*/ 362553 w 1716141"/>
                <a:gd name="connsiteY191" fmla="*/ 704702 h 887706"/>
                <a:gd name="connsiteX192" fmla="*/ 323605 w 1716141"/>
                <a:gd name="connsiteY192" fmla="*/ 679071 h 887706"/>
                <a:gd name="connsiteX193" fmla="*/ 309242 w 1716141"/>
                <a:gd name="connsiteY193" fmla="*/ 667698 h 887706"/>
                <a:gd name="connsiteX194" fmla="*/ 272808 w 1716141"/>
                <a:gd name="connsiteY194" fmla="*/ 656744 h 887706"/>
                <a:gd name="connsiteX195" fmla="*/ 261597 w 1716141"/>
                <a:gd name="connsiteY195" fmla="*/ 633151 h 887706"/>
                <a:gd name="connsiteX196" fmla="*/ 264464 w 1716141"/>
                <a:gd name="connsiteY196" fmla="*/ 616634 h 887706"/>
                <a:gd name="connsiteX197" fmla="*/ 238728 w 1716141"/>
                <a:gd name="connsiteY197" fmla="*/ 605099 h 887706"/>
                <a:gd name="connsiteX198" fmla="*/ 235204 w 1716141"/>
                <a:gd name="connsiteY198" fmla="*/ 583097 h 887706"/>
                <a:gd name="connsiteX199" fmla="*/ 210867 w 1716141"/>
                <a:gd name="connsiteY199" fmla="*/ 563075 h 887706"/>
                <a:gd name="connsiteX200" fmla="*/ 210439 w 1716141"/>
                <a:gd name="connsiteY200" fmla="*/ 548759 h 887706"/>
                <a:gd name="connsiteX201" fmla="*/ 221631 w 1716141"/>
                <a:gd name="connsiteY201" fmla="*/ 535272 h 887706"/>
                <a:gd name="connsiteX202" fmla="*/ 221069 w 1716141"/>
                <a:gd name="connsiteY202" fmla="*/ 517488 h 887706"/>
                <a:gd name="connsiteX203" fmla="*/ 186874 w 1716141"/>
                <a:gd name="connsiteY203" fmla="*/ 499391 h 887706"/>
                <a:gd name="connsiteX204" fmla="*/ 166303 w 1716141"/>
                <a:gd name="connsiteY204" fmla="*/ 466530 h 887706"/>
                <a:gd name="connsiteX205" fmla="*/ 153726 w 1716141"/>
                <a:gd name="connsiteY205" fmla="*/ 445584 h 887706"/>
                <a:gd name="connsiteX206" fmla="*/ 135309 w 1716141"/>
                <a:gd name="connsiteY206" fmla="*/ 432316 h 887706"/>
                <a:gd name="connsiteX207" fmla="*/ 121753 w 1716141"/>
                <a:gd name="connsiteY207" fmla="*/ 420181 h 887706"/>
                <a:gd name="connsiteX208" fmla="*/ 111077 w 1716141"/>
                <a:gd name="connsiteY208" fmla="*/ 404741 h 887706"/>
                <a:gd name="connsiteX209" fmla="*/ 90884 w 1716141"/>
                <a:gd name="connsiteY209" fmla="*/ 414428 h 887706"/>
                <a:gd name="connsiteX210" fmla="*/ 71315 w 1716141"/>
                <a:gd name="connsiteY210" fmla="*/ 431021 h 887706"/>
                <a:gd name="connsiteX211" fmla="*/ 53445 w 1716141"/>
                <a:gd name="connsiteY211" fmla="*/ 411494 h 887706"/>
                <a:gd name="connsiteX212" fmla="*/ 39402 w 1716141"/>
                <a:gd name="connsiteY212" fmla="*/ 398378 h 887706"/>
                <a:gd name="connsiteX213" fmla="*/ 19809 w 1716141"/>
                <a:gd name="connsiteY213" fmla="*/ 390034 h 887706"/>
                <a:gd name="connsiteX214" fmla="*/ 0 w 1716141"/>
                <a:gd name="connsiteY214" fmla="*/ 389139 h 887706"/>
                <a:gd name="connsiteX215" fmla="*/ 107 w 1716141"/>
                <a:gd name="connsiteY215" fmla="*/ 208812 h 887706"/>
                <a:gd name="connsiteX216" fmla="*/ 237 w 1716141"/>
                <a:gd name="connsiteY216" fmla="*/ 80834 h 887706"/>
                <a:gd name="connsiteX217" fmla="*/ 37762 w 1716141"/>
                <a:gd name="connsiteY217" fmla="*/ 89435 h 887706"/>
                <a:gd name="connsiteX218" fmla="*/ 69426 w 1716141"/>
                <a:gd name="connsiteY218" fmla="*/ 106466 h 887706"/>
                <a:gd name="connsiteX219" fmla="*/ 90403 w 1716141"/>
                <a:gd name="connsiteY219" fmla="*/ 109704 h 887706"/>
                <a:gd name="connsiteX220" fmla="*/ 108059 w 1716141"/>
                <a:gd name="connsiteY220" fmla="*/ 94969 h 887706"/>
                <a:gd name="connsiteX221" fmla="*/ 132424 w 1716141"/>
                <a:gd name="connsiteY221" fmla="*/ 83853 h 887706"/>
                <a:gd name="connsiteX222" fmla="*/ 162303 w 1716141"/>
                <a:gd name="connsiteY222" fmla="*/ 88206 h 887706"/>
                <a:gd name="connsiteX223" fmla="*/ 192427 w 1716141"/>
                <a:gd name="connsiteY223" fmla="*/ 72500 h 887706"/>
                <a:gd name="connsiteX224" fmla="*/ 225355 w 1716141"/>
                <a:gd name="connsiteY224" fmla="*/ 63523 h 887706"/>
                <a:gd name="connsiteX225" fmla="*/ 239176 w 1716141"/>
                <a:gd name="connsiteY225" fmla="*/ 78424 h 887706"/>
                <a:gd name="connsiteX226" fmla="*/ 254177 w 1716141"/>
                <a:gd name="connsiteY226" fmla="*/ 70040 h 887706"/>
                <a:gd name="connsiteX227" fmla="*/ 258673 w 1716141"/>
                <a:gd name="connsiteY227" fmla="*/ 53013 h 887706"/>
                <a:gd name="connsiteX228" fmla="*/ 272580 w 1716141"/>
                <a:gd name="connsiteY228" fmla="*/ 56882 h 887706"/>
                <a:gd name="connsiteX229" fmla="*/ 306584 w 1716141"/>
                <a:gd name="connsiteY229" fmla="*/ 89092 h 887706"/>
                <a:gd name="connsiteX230" fmla="*/ 333368 w 1716141"/>
                <a:gd name="connsiteY230" fmla="*/ 64798 h 887706"/>
                <a:gd name="connsiteX231" fmla="*/ 336093 w 1716141"/>
                <a:gd name="connsiteY231" fmla="*/ 91969 h 887706"/>
                <a:gd name="connsiteX232" fmla="*/ 360800 w 1716141"/>
                <a:gd name="connsiteY232" fmla="*/ 86130 h 887706"/>
                <a:gd name="connsiteX233" fmla="*/ 368401 w 1716141"/>
                <a:gd name="connsiteY233" fmla="*/ 75690 h 887706"/>
                <a:gd name="connsiteX234" fmla="*/ 392766 w 1716141"/>
                <a:gd name="connsiteY234" fmla="*/ 77767 h 887706"/>
                <a:gd name="connsiteX235" fmla="*/ 423522 w 1716141"/>
                <a:gd name="connsiteY235" fmla="*/ 92740 h 887706"/>
                <a:gd name="connsiteX236" fmla="*/ 470605 w 1716141"/>
                <a:gd name="connsiteY236" fmla="*/ 105713 h 887706"/>
                <a:gd name="connsiteX237" fmla="*/ 498284 w 1716141"/>
                <a:gd name="connsiteY237" fmla="*/ 111685 h 887706"/>
                <a:gd name="connsiteX238" fmla="*/ 517991 w 1716141"/>
                <a:gd name="connsiteY238" fmla="*/ 109428 h 887706"/>
                <a:gd name="connsiteX239" fmla="*/ 545128 w 1716141"/>
                <a:gd name="connsiteY239" fmla="*/ 127173 h 887706"/>
                <a:gd name="connsiteX240" fmla="*/ 516820 w 1716141"/>
                <a:gd name="connsiteY240" fmla="*/ 144366 h 887706"/>
                <a:gd name="connsiteX241" fmla="*/ 553186 w 1716141"/>
                <a:gd name="connsiteY241" fmla="*/ 151748 h 887706"/>
                <a:gd name="connsiteX242" fmla="*/ 607479 w 1716141"/>
                <a:gd name="connsiteY242" fmla="*/ 147699 h 887706"/>
                <a:gd name="connsiteX243" fmla="*/ 624614 w 1716141"/>
                <a:gd name="connsiteY243" fmla="*/ 141661 h 887706"/>
                <a:gd name="connsiteX244" fmla="*/ 646055 w 1716141"/>
                <a:gd name="connsiteY244" fmla="*/ 162254 h 887706"/>
                <a:gd name="connsiteX245" fmla="*/ 667934 w 1716141"/>
                <a:gd name="connsiteY245" fmla="*/ 144899 h 887706"/>
                <a:gd name="connsiteX246" fmla="*/ 647408 w 1716141"/>
                <a:gd name="connsiteY246" fmla="*/ 130212 h 887706"/>
                <a:gd name="connsiteX247" fmla="*/ 660400 w 1716141"/>
                <a:gd name="connsiteY247" fmla="*/ 118267 h 887706"/>
                <a:gd name="connsiteX248" fmla="*/ 684879 w 1716141"/>
                <a:gd name="connsiteY248" fmla="*/ 116657 h 887706"/>
                <a:gd name="connsiteX249" fmla="*/ 700976 w 1716141"/>
                <a:gd name="connsiteY249" fmla="*/ 113143 h 887706"/>
                <a:gd name="connsiteX250" fmla="*/ 717216 w 1716141"/>
                <a:gd name="connsiteY250" fmla="*/ 121506 h 887706"/>
                <a:gd name="connsiteX251" fmla="*/ 737428 w 1716141"/>
                <a:gd name="connsiteY251" fmla="*/ 140384 h 887706"/>
                <a:gd name="connsiteX252" fmla="*/ 759888 w 1716141"/>
                <a:gd name="connsiteY252" fmla="*/ 137622 h 887706"/>
                <a:gd name="connsiteX253" fmla="*/ 795436 w 1716141"/>
                <a:gd name="connsiteY253" fmla="*/ 153167 h 887706"/>
                <a:gd name="connsiteX254" fmla="*/ 826659 w 1716141"/>
                <a:gd name="connsiteY254" fmla="*/ 147709 h 887706"/>
                <a:gd name="connsiteX255" fmla="*/ 856005 w 1716141"/>
                <a:gd name="connsiteY255" fmla="*/ 148538 h 887706"/>
                <a:gd name="connsiteX256" fmla="*/ 853681 w 1716141"/>
                <a:gd name="connsiteY256" fmla="*/ 126992 h 887706"/>
                <a:gd name="connsiteX257" fmla="*/ 871569 w 1716141"/>
                <a:gd name="connsiteY257" fmla="*/ 120896 h 887706"/>
                <a:gd name="connsiteX258" fmla="*/ 902735 w 1716141"/>
                <a:gd name="connsiteY258" fmla="*/ 132717 h 887706"/>
                <a:gd name="connsiteX259" fmla="*/ 902611 w 1716141"/>
                <a:gd name="connsiteY259" fmla="*/ 165254 h 887706"/>
                <a:gd name="connsiteX260" fmla="*/ 915422 w 1716141"/>
                <a:gd name="connsiteY260" fmla="*/ 137870 h 887706"/>
                <a:gd name="connsiteX261" fmla="*/ 931595 w 1716141"/>
                <a:gd name="connsiteY261" fmla="*/ 138803 h 887706"/>
                <a:gd name="connsiteX262" fmla="*/ 940692 w 1716141"/>
                <a:gd name="connsiteY262" fmla="*/ 103675 h 887706"/>
                <a:gd name="connsiteX263" fmla="*/ 919146 w 1716141"/>
                <a:gd name="connsiteY263" fmla="*/ 81777 h 887706"/>
                <a:gd name="connsiteX264" fmla="*/ 895667 w 1716141"/>
                <a:gd name="connsiteY264" fmla="*/ 67271 h 887706"/>
                <a:gd name="connsiteX265" fmla="*/ 897277 w 1716141"/>
                <a:gd name="connsiteY265" fmla="*/ 26982 h 887706"/>
                <a:gd name="connsiteX266" fmla="*/ 921061 w 1716141"/>
                <a:gd name="connsiteY266" fmla="*/ 0 h 887706"/>
                <a:gd name="connsiteX267" fmla="*/ 947588 w 1716141"/>
                <a:gd name="connsiteY267" fmla="*/ 5997 h 887706"/>
                <a:gd name="connsiteX268" fmla="*/ 967943 w 1716141"/>
                <a:gd name="connsiteY268" fmla="*/ 22406 h 887706"/>
                <a:gd name="connsiteX269" fmla="*/ 995270 w 1716141"/>
                <a:gd name="connsiteY269" fmla="*/ 63610 h 887706"/>
                <a:gd name="connsiteX270" fmla="*/ 977420 w 1716141"/>
                <a:gd name="connsiteY270" fmla="*/ 81263 h 887706"/>
                <a:gd name="connsiteX271" fmla="*/ 1014834 w 1716141"/>
                <a:gd name="connsiteY271" fmla="*/ 88483 h 88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716141" h="887706">
                  <a:moveTo>
                    <a:pt x="1014853" y="88492"/>
                  </a:moveTo>
                  <a:lnTo>
                    <a:pt x="1014758" y="124535"/>
                  </a:lnTo>
                  <a:lnTo>
                    <a:pt x="1041638" y="96979"/>
                  </a:lnTo>
                  <a:lnTo>
                    <a:pt x="1065689" y="119639"/>
                  </a:lnTo>
                  <a:lnTo>
                    <a:pt x="1059697" y="145394"/>
                  </a:lnTo>
                  <a:lnTo>
                    <a:pt x="1079157" y="168502"/>
                  </a:lnTo>
                  <a:lnTo>
                    <a:pt x="1100160" y="143737"/>
                  </a:lnTo>
                  <a:lnTo>
                    <a:pt x="1114828" y="113705"/>
                  </a:lnTo>
                  <a:lnTo>
                    <a:pt x="1115933" y="74757"/>
                  </a:lnTo>
                  <a:lnTo>
                    <a:pt x="1144517" y="77500"/>
                  </a:lnTo>
                  <a:lnTo>
                    <a:pt x="1174254" y="82767"/>
                  </a:lnTo>
                  <a:lnTo>
                    <a:pt x="1201248" y="100408"/>
                  </a:lnTo>
                  <a:lnTo>
                    <a:pt x="1202458" y="117867"/>
                  </a:lnTo>
                  <a:lnTo>
                    <a:pt x="1187494" y="136441"/>
                  </a:lnTo>
                  <a:lnTo>
                    <a:pt x="1201677" y="154891"/>
                  </a:lnTo>
                  <a:lnTo>
                    <a:pt x="1199115" y="171483"/>
                  </a:lnTo>
                  <a:lnTo>
                    <a:pt x="1159729" y="195086"/>
                  </a:lnTo>
                  <a:lnTo>
                    <a:pt x="1131754" y="200249"/>
                  </a:lnTo>
                  <a:lnTo>
                    <a:pt x="1110951" y="190162"/>
                  </a:lnTo>
                  <a:lnTo>
                    <a:pt x="1104950" y="206954"/>
                  </a:lnTo>
                  <a:lnTo>
                    <a:pt x="1085567" y="234825"/>
                  </a:lnTo>
                  <a:lnTo>
                    <a:pt x="1079700" y="249112"/>
                  </a:lnTo>
                  <a:lnTo>
                    <a:pt x="1056363" y="271001"/>
                  </a:lnTo>
                  <a:lnTo>
                    <a:pt x="1027579" y="273134"/>
                  </a:lnTo>
                  <a:lnTo>
                    <a:pt x="1011691" y="286650"/>
                  </a:lnTo>
                  <a:lnTo>
                    <a:pt x="1010367" y="307262"/>
                  </a:lnTo>
                  <a:lnTo>
                    <a:pt x="986964" y="311206"/>
                  </a:lnTo>
                  <a:lnTo>
                    <a:pt x="962352" y="336542"/>
                  </a:lnTo>
                  <a:lnTo>
                    <a:pt x="940530" y="371184"/>
                  </a:lnTo>
                  <a:lnTo>
                    <a:pt x="932729" y="395073"/>
                  </a:lnTo>
                  <a:lnTo>
                    <a:pt x="931624" y="429735"/>
                  </a:lnTo>
                  <a:lnTo>
                    <a:pt x="961180" y="434659"/>
                  </a:lnTo>
                  <a:lnTo>
                    <a:pt x="970238" y="462101"/>
                  </a:lnTo>
                  <a:lnTo>
                    <a:pt x="979649" y="484056"/>
                  </a:lnTo>
                  <a:lnTo>
                    <a:pt x="1007795" y="478360"/>
                  </a:lnTo>
                  <a:lnTo>
                    <a:pt x="1045172" y="490828"/>
                  </a:lnTo>
                  <a:lnTo>
                    <a:pt x="1065279" y="501696"/>
                  </a:lnTo>
                  <a:lnTo>
                    <a:pt x="1079681" y="515136"/>
                  </a:lnTo>
                  <a:lnTo>
                    <a:pt x="1104884" y="522927"/>
                  </a:lnTo>
                  <a:lnTo>
                    <a:pt x="1126191" y="534786"/>
                  </a:lnTo>
                  <a:lnTo>
                    <a:pt x="1159405" y="536405"/>
                  </a:lnTo>
                  <a:lnTo>
                    <a:pt x="1181284" y="539120"/>
                  </a:lnTo>
                  <a:lnTo>
                    <a:pt x="1177998" y="563237"/>
                  </a:lnTo>
                  <a:lnTo>
                    <a:pt x="1184256" y="590898"/>
                  </a:lnTo>
                  <a:lnTo>
                    <a:pt x="1198829" y="621273"/>
                  </a:lnTo>
                  <a:lnTo>
                    <a:pt x="1228756" y="646724"/>
                  </a:lnTo>
                  <a:lnTo>
                    <a:pt x="1244244" y="638027"/>
                  </a:lnTo>
                  <a:lnTo>
                    <a:pt x="1255131" y="610357"/>
                  </a:lnTo>
                  <a:lnTo>
                    <a:pt x="1244625" y="567142"/>
                  </a:lnTo>
                  <a:lnTo>
                    <a:pt x="1230433" y="552541"/>
                  </a:lnTo>
                  <a:lnTo>
                    <a:pt x="1262637" y="539453"/>
                  </a:lnTo>
                  <a:lnTo>
                    <a:pt x="1285430" y="519717"/>
                  </a:lnTo>
                  <a:lnTo>
                    <a:pt x="1296574" y="499915"/>
                  </a:lnTo>
                  <a:lnTo>
                    <a:pt x="1294936" y="480732"/>
                  </a:lnTo>
                  <a:lnTo>
                    <a:pt x="1281268" y="456090"/>
                  </a:lnTo>
                  <a:lnTo>
                    <a:pt x="1256836" y="434002"/>
                  </a:lnTo>
                  <a:lnTo>
                    <a:pt x="1280572" y="402817"/>
                  </a:lnTo>
                  <a:lnTo>
                    <a:pt x="1271809" y="375471"/>
                  </a:lnTo>
                  <a:lnTo>
                    <a:pt x="1265085" y="327360"/>
                  </a:lnTo>
                  <a:lnTo>
                    <a:pt x="1279087" y="320140"/>
                  </a:lnTo>
                  <a:lnTo>
                    <a:pt x="1313577" y="328646"/>
                  </a:lnTo>
                  <a:lnTo>
                    <a:pt x="1334255" y="331675"/>
                  </a:lnTo>
                  <a:lnTo>
                    <a:pt x="1350915" y="323483"/>
                  </a:lnTo>
                  <a:lnTo>
                    <a:pt x="1369650" y="334037"/>
                  </a:lnTo>
                  <a:lnTo>
                    <a:pt x="1394425" y="351982"/>
                  </a:lnTo>
                  <a:lnTo>
                    <a:pt x="1400530" y="363898"/>
                  </a:lnTo>
                  <a:lnTo>
                    <a:pt x="1436401" y="366213"/>
                  </a:lnTo>
                  <a:lnTo>
                    <a:pt x="1435801" y="391730"/>
                  </a:lnTo>
                  <a:lnTo>
                    <a:pt x="1442488" y="429487"/>
                  </a:lnTo>
                  <a:lnTo>
                    <a:pt x="1460852" y="434097"/>
                  </a:lnTo>
                  <a:lnTo>
                    <a:pt x="1475435" y="451414"/>
                  </a:lnTo>
                  <a:lnTo>
                    <a:pt x="1504562" y="435097"/>
                  </a:lnTo>
                  <a:lnTo>
                    <a:pt x="1523803" y="402274"/>
                  </a:lnTo>
                  <a:lnTo>
                    <a:pt x="1537119" y="388272"/>
                  </a:lnTo>
                  <a:lnTo>
                    <a:pt x="1552778" y="415076"/>
                  </a:lnTo>
                  <a:lnTo>
                    <a:pt x="1578972" y="452728"/>
                  </a:lnTo>
                  <a:lnTo>
                    <a:pt x="1601222" y="487504"/>
                  </a:lnTo>
                  <a:lnTo>
                    <a:pt x="1593135" y="505468"/>
                  </a:lnTo>
                  <a:lnTo>
                    <a:pt x="1619891" y="521470"/>
                  </a:lnTo>
                  <a:lnTo>
                    <a:pt x="1637970" y="537548"/>
                  </a:lnTo>
                  <a:lnTo>
                    <a:pt x="1670050" y="544787"/>
                  </a:lnTo>
                  <a:lnTo>
                    <a:pt x="1682956" y="553684"/>
                  </a:lnTo>
                  <a:lnTo>
                    <a:pt x="1690928" y="577096"/>
                  </a:lnTo>
                  <a:lnTo>
                    <a:pt x="1706597" y="580754"/>
                  </a:lnTo>
                  <a:lnTo>
                    <a:pt x="1714674" y="591079"/>
                  </a:lnTo>
                  <a:lnTo>
                    <a:pt x="1716141" y="621578"/>
                  </a:lnTo>
                  <a:lnTo>
                    <a:pt x="1701539" y="631684"/>
                  </a:lnTo>
                  <a:lnTo>
                    <a:pt x="1687109" y="641085"/>
                  </a:lnTo>
                  <a:lnTo>
                    <a:pt x="1653962" y="650553"/>
                  </a:lnTo>
                  <a:lnTo>
                    <a:pt x="1628645" y="672298"/>
                  </a:lnTo>
                  <a:lnTo>
                    <a:pt x="1594640" y="676566"/>
                  </a:lnTo>
                  <a:lnTo>
                    <a:pt x="1551616" y="671022"/>
                  </a:lnTo>
                  <a:lnTo>
                    <a:pt x="1521431" y="670831"/>
                  </a:lnTo>
                  <a:lnTo>
                    <a:pt x="1500600" y="672660"/>
                  </a:lnTo>
                  <a:lnTo>
                    <a:pt x="1483750" y="691463"/>
                  </a:lnTo>
                  <a:lnTo>
                    <a:pt x="1458109" y="703007"/>
                  </a:lnTo>
                  <a:lnTo>
                    <a:pt x="1429096" y="737135"/>
                  </a:lnTo>
                  <a:lnTo>
                    <a:pt x="1405941" y="760643"/>
                  </a:lnTo>
                  <a:lnTo>
                    <a:pt x="1423028" y="756480"/>
                  </a:lnTo>
                  <a:lnTo>
                    <a:pt x="1455318" y="722886"/>
                  </a:lnTo>
                  <a:lnTo>
                    <a:pt x="1497514" y="701331"/>
                  </a:lnTo>
                  <a:lnTo>
                    <a:pt x="1527603" y="698730"/>
                  </a:lnTo>
                  <a:lnTo>
                    <a:pt x="1545415" y="711456"/>
                  </a:lnTo>
                  <a:lnTo>
                    <a:pt x="1526413" y="728782"/>
                  </a:lnTo>
                  <a:lnTo>
                    <a:pt x="1532794" y="756299"/>
                  </a:lnTo>
                  <a:lnTo>
                    <a:pt x="1539357" y="775378"/>
                  </a:lnTo>
                  <a:lnTo>
                    <a:pt x="1565484" y="787922"/>
                  </a:lnTo>
                  <a:lnTo>
                    <a:pt x="1598726" y="784293"/>
                  </a:lnTo>
                  <a:lnTo>
                    <a:pt x="1618891" y="755928"/>
                  </a:lnTo>
                  <a:lnTo>
                    <a:pt x="1620291" y="774264"/>
                  </a:lnTo>
                  <a:lnTo>
                    <a:pt x="1633283" y="783379"/>
                  </a:lnTo>
                  <a:lnTo>
                    <a:pt x="1608394" y="799771"/>
                  </a:lnTo>
                  <a:lnTo>
                    <a:pt x="1563846" y="814564"/>
                  </a:lnTo>
                  <a:lnTo>
                    <a:pt x="1543891" y="824565"/>
                  </a:lnTo>
                  <a:lnTo>
                    <a:pt x="1521412" y="842281"/>
                  </a:lnTo>
                  <a:lnTo>
                    <a:pt x="1506143" y="840481"/>
                  </a:lnTo>
                  <a:lnTo>
                    <a:pt x="1505372" y="819631"/>
                  </a:lnTo>
                  <a:lnTo>
                    <a:pt x="1540291" y="799095"/>
                  </a:lnTo>
                  <a:lnTo>
                    <a:pt x="1508096" y="799914"/>
                  </a:lnTo>
                  <a:lnTo>
                    <a:pt x="1485741" y="802953"/>
                  </a:lnTo>
                  <a:lnTo>
                    <a:pt x="1472587" y="788837"/>
                  </a:lnTo>
                  <a:lnTo>
                    <a:pt x="1472597" y="754442"/>
                  </a:lnTo>
                  <a:lnTo>
                    <a:pt x="1463671" y="747098"/>
                  </a:lnTo>
                  <a:lnTo>
                    <a:pt x="1450184" y="751422"/>
                  </a:lnTo>
                  <a:lnTo>
                    <a:pt x="1443498" y="744727"/>
                  </a:lnTo>
                  <a:lnTo>
                    <a:pt x="1428153" y="763900"/>
                  </a:lnTo>
                  <a:lnTo>
                    <a:pt x="1422019" y="783512"/>
                  </a:lnTo>
                  <a:lnTo>
                    <a:pt x="1414875" y="794904"/>
                  </a:lnTo>
                  <a:lnTo>
                    <a:pt x="1406331" y="798771"/>
                  </a:lnTo>
                  <a:lnTo>
                    <a:pt x="1399892" y="800019"/>
                  </a:lnTo>
                  <a:lnTo>
                    <a:pt x="1397882" y="806163"/>
                  </a:lnTo>
                  <a:lnTo>
                    <a:pt x="1360811" y="806182"/>
                  </a:lnTo>
                  <a:lnTo>
                    <a:pt x="1330255" y="806353"/>
                  </a:lnTo>
                  <a:lnTo>
                    <a:pt x="1321178" y="810935"/>
                  </a:lnTo>
                  <a:lnTo>
                    <a:pt x="1299918" y="828737"/>
                  </a:lnTo>
                  <a:lnTo>
                    <a:pt x="1297403" y="830652"/>
                  </a:lnTo>
                  <a:lnTo>
                    <a:pt x="1290964" y="840234"/>
                  </a:lnTo>
                  <a:lnTo>
                    <a:pt x="1272505" y="840224"/>
                  </a:lnTo>
                  <a:lnTo>
                    <a:pt x="1252740" y="840319"/>
                  </a:lnTo>
                  <a:lnTo>
                    <a:pt x="1243663" y="844215"/>
                  </a:lnTo>
                  <a:lnTo>
                    <a:pt x="1246911" y="849016"/>
                  </a:lnTo>
                  <a:lnTo>
                    <a:pt x="1248721" y="856455"/>
                  </a:lnTo>
                  <a:lnTo>
                    <a:pt x="1248330" y="858922"/>
                  </a:lnTo>
                  <a:lnTo>
                    <a:pt x="1222022" y="871009"/>
                  </a:lnTo>
                  <a:lnTo>
                    <a:pt x="1201296" y="874819"/>
                  </a:lnTo>
                  <a:lnTo>
                    <a:pt x="1177931" y="887706"/>
                  </a:lnTo>
                  <a:lnTo>
                    <a:pt x="1172883" y="887706"/>
                  </a:lnTo>
                  <a:lnTo>
                    <a:pt x="1166053" y="883906"/>
                  </a:lnTo>
                  <a:lnTo>
                    <a:pt x="1163796" y="880458"/>
                  </a:lnTo>
                  <a:lnTo>
                    <a:pt x="1164234" y="877934"/>
                  </a:lnTo>
                  <a:lnTo>
                    <a:pt x="1168663" y="869466"/>
                  </a:lnTo>
                  <a:lnTo>
                    <a:pt x="1178122" y="856093"/>
                  </a:lnTo>
                  <a:lnTo>
                    <a:pt x="1183998" y="841643"/>
                  </a:lnTo>
                  <a:lnTo>
                    <a:pt x="1179969" y="820250"/>
                  </a:lnTo>
                  <a:lnTo>
                    <a:pt x="1175683" y="797714"/>
                  </a:lnTo>
                  <a:lnTo>
                    <a:pt x="1154728" y="785970"/>
                  </a:lnTo>
                  <a:lnTo>
                    <a:pt x="1157205" y="781512"/>
                  </a:lnTo>
                  <a:lnTo>
                    <a:pt x="1154261" y="778436"/>
                  </a:lnTo>
                  <a:lnTo>
                    <a:pt x="1148737" y="778436"/>
                  </a:lnTo>
                  <a:lnTo>
                    <a:pt x="1144689" y="774444"/>
                  </a:lnTo>
                  <a:lnTo>
                    <a:pt x="1143679" y="768472"/>
                  </a:lnTo>
                  <a:lnTo>
                    <a:pt x="1139764" y="771082"/>
                  </a:lnTo>
                  <a:lnTo>
                    <a:pt x="1134373" y="770311"/>
                  </a:lnTo>
                  <a:lnTo>
                    <a:pt x="1135602" y="767805"/>
                  </a:lnTo>
                  <a:lnTo>
                    <a:pt x="1130868" y="765319"/>
                  </a:lnTo>
                  <a:lnTo>
                    <a:pt x="1128915" y="758662"/>
                  </a:lnTo>
                  <a:lnTo>
                    <a:pt x="1113294" y="750527"/>
                  </a:lnTo>
                  <a:lnTo>
                    <a:pt x="1097016" y="742031"/>
                  </a:lnTo>
                  <a:lnTo>
                    <a:pt x="1077347" y="732134"/>
                  </a:lnTo>
                  <a:lnTo>
                    <a:pt x="1058468" y="722809"/>
                  </a:lnTo>
                  <a:lnTo>
                    <a:pt x="1040476" y="730087"/>
                  </a:lnTo>
                  <a:lnTo>
                    <a:pt x="1033894" y="730334"/>
                  </a:lnTo>
                  <a:lnTo>
                    <a:pt x="1009148" y="723657"/>
                  </a:lnTo>
                  <a:lnTo>
                    <a:pt x="992860" y="727000"/>
                  </a:lnTo>
                  <a:lnTo>
                    <a:pt x="973344" y="719018"/>
                  </a:lnTo>
                  <a:lnTo>
                    <a:pt x="952808" y="714904"/>
                  </a:lnTo>
                  <a:lnTo>
                    <a:pt x="938768" y="713313"/>
                  </a:lnTo>
                  <a:lnTo>
                    <a:pt x="932510" y="708931"/>
                  </a:lnTo>
                  <a:lnTo>
                    <a:pt x="928938" y="694663"/>
                  </a:lnTo>
                  <a:lnTo>
                    <a:pt x="922128" y="694787"/>
                  </a:lnTo>
                  <a:lnTo>
                    <a:pt x="922061" y="704779"/>
                  </a:lnTo>
                  <a:lnTo>
                    <a:pt x="880427" y="704760"/>
                  </a:lnTo>
                  <a:lnTo>
                    <a:pt x="811609" y="704779"/>
                  </a:lnTo>
                  <a:lnTo>
                    <a:pt x="743258" y="704788"/>
                  </a:lnTo>
                  <a:lnTo>
                    <a:pt x="682869" y="704779"/>
                  </a:lnTo>
                  <a:lnTo>
                    <a:pt x="622528" y="704779"/>
                  </a:lnTo>
                  <a:lnTo>
                    <a:pt x="563188" y="704779"/>
                  </a:lnTo>
                  <a:lnTo>
                    <a:pt x="501875" y="704779"/>
                  </a:lnTo>
                  <a:lnTo>
                    <a:pt x="482101" y="704779"/>
                  </a:lnTo>
                  <a:lnTo>
                    <a:pt x="422379" y="704779"/>
                  </a:lnTo>
                  <a:lnTo>
                    <a:pt x="365249" y="704779"/>
                  </a:lnTo>
                  <a:lnTo>
                    <a:pt x="362553" y="704702"/>
                  </a:lnTo>
                  <a:lnTo>
                    <a:pt x="323605" y="679071"/>
                  </a:lnTo>
                  <a:lnTo>
                    <a:pt x="309242" y="667698"/>
                  </a:lnTo>
                  <a:lnTo>
                    <a:pt x="272808" y="656744"/>
                  </a:lnTo>
                  <a:lnTo>
                    <a:pt x="261597" y="633151"/>
                  </a:lnTo>
                  <a:lnTo>
                    <a:pt x="264464" y="616634"/>
                  </a:lnTo>
                  <a:lnTo>
                    <a:pt x="238728" y="605099"/>
                  </a:lnTo>
                  <a:lnTo>
                    <a:pt x="235204" y="583097"/>
                  </a:lnTo>
                  <a:lnTo>
                    <a:pt x="210867" y="563075"/>
                  </a:lnTo>
                  <a:lnTo>
                    <a:pt x="210439" y="548759"/>
                  </a:lnTo>
                  <a:lnTo>
                    <a:pt x="221631" y="535272"/>
                  </a:lnTo>
                  <a:lnTo>
                    <a:pt x="221069" y="517488"/>
                  </a:lnTo>
                  <a:lnTo>
                    <a:pt x="186874" y="499391"/>
                  </a:lnTo>
                  <a:lnTo>
                    <a:pt x="166303" y="466530"/>
                  </a:lnTo>
                  <a:lnTo>
                    <a:pt x="153726" y="445584"/>
                  </a:lnTo>
                  <a:lnTo>
                    <a:pt x="135309" y="432316"/>
                  </a:lnTo>
                  <a:lnTo>
                    <a:pt x="121753" y="420181"/>
                  </a:lnTo>
                  <a:lnTo>
                    <a:pt x="111077" y="404741"/>
                  </a:lnTo>
                  <a:lnTo>
                    <a:pt x="90884" y="414428"/>
                  </a:lnTo>
                  <a:lnTo>
                    <a:pt x="71315" y="431021"/>
                  </a:lnTo>
                  <a:lnTo>
                    <a:pt x="53445" y="411494"/>
                  </a:lnTo>
                  <a:lnTo>
                    <a:pt x="39402" y="398378"/>
                  </a:lnTo>
                  <a:lnTo>
                    <a:pt x="19809" y="390034"/>
                  </a:lnTo>
                  <a:lnTo>
                    <a:pt x="0" y="389139"/>
                  </a:lnTo>
                  <a:lnTo>
                    <a:pt x="107" y="208812"/>
                  </a:lnTo>
                  <a:lnTo>
                    <a:pt x="237" y="80834"/>
                  </a:lnTo>
                  <a:lnTo>
                    <a:pt x="37762" y="89435"/>
                  </a:lnTo>
                  <a:lnTo>
                    <a:pt x="69426" y="106466"/>
                  </a:lnTo>
                  <a:lnTo>
                    <a:pt x="90403" y="109704"/>
                  </a:lnTo>
                  <a:lnTo>
                    <a:pt x="108059" y="94969"/>
                  </a:lnTo>
                  <a:lnTo>
                    <a:pt x="132424" y="83853"/>
                  </a:lnTo>
                  <a:lnTo>
                    <a:pt x="162303" y="88206"/>
                  </a:lnTo>
                  <a:lnTo>
                    <a:pt x="192427" y="72500"/>
                  </a:lnTo>
                  <a:lnTo>
                    <a:pt x="225355" y="63523"/>
                  </a:lnTo>
                  <a:lnTo>
                    <a:pt x="239176" y="78424"/>
                  </a:lnTo>
                  <a:lnTo>
                    <a:pt x="254177" y="70040"/>
                  </a:lnTo>
                  <a:lnTo>
                    <a:pt x="258673" y="53013"/>
                  </a:lnTo>
                  <a:lnTo>
                    <a:pt x="272580" y="56882"/>
                  </a:lnTo>
                  <a:lnTo>
                    <a:pt x="306584" y="89092"/>
                  </a:lnTo>
                  <a:lnTo>
                    <a:pt x="333368" y="64798"/>
                  </a:lnTo>
                  <a:lnTo>
                    <a:pt x="336093" y="91969"/>
                  </a:lnTo>
                  <a:lnTo>
                    <a:pt x="360800" y="86130"/>
                  </a:lnTo>
                  <a:lnTo>
                    <a:pt x="368401" y="75690"/>
                  </a:lnTo>
                  <a:lnTo>
                    <a:pt x="392766" y="77767"/>
                  </a:lnTo>
                  <a:lnTo>
                    <a:pt x="423522" y="92740"/>
                  </a:lnTo>
                  <a:lnTo>
                    <a:pt x="470605" y="105713"/>
                  </a:lnTo>
                  <a:lnTo>
                    <a:pt x="498284" y="111685"/>
                  </a:lnTo>
                  <a:lnTo>
                    <a:pt x="517991" y="109428"/>
                  </a:lnTo>
                  <a:lnTo>
                    <a:pt x="545128" y="127173"/>
                  </a:lnTo>
                  <a:lnTo>
                    <a:pt x="516820" y="144366"/>
                  </a:lnTo>
                  <a:lnTo>
                    <a:pt x="553186" y="151748"/>
                  </a:lnTo>
                  <a:lnTo>
                    <a:pt x="607479" y="147699"/>
                  </a:lnTo>
                  <a:lnTo>
                    <a:pt x="624614" y="141661"/>
                  </a:lnTo>
                  <a:lnTo>
                    <a:pt x="646055" y="162254"/>
                  </a:lnTo>
                  <a:lnTo>
                    <a:pt x="667934" y="144899"/>
                  </a:lnTo>
                  <a:lnTo>
                    <a:pt x="647408" y="130212"/>
                  </a:lnTo>
                  <a:lnTo>
                    <a:pt x="660400" y="118267"/>
                  </a:lnTo>
                  <a:lnTo>
                    <a:pt x="684879" y="116657"/>
                  </a:lnTo>
                  <a:lnTo>
                    <a:pt x="700976" y="113143"/>
                  </a:lnTo>
                  <a:lnTo>
                    <a:pt x="717216" y="121506"/>
                  </a:lnTo>
                  <a:lnTo>
                    <a:pt x="737428" y="140384"/>
                  </a:lnTo>
                  <a:lnTo>
                    <a:pt x="759888" y="137622"/>
                  </a:lnTo>
                  <a:lnTo>
                    <a:pt x="795436" y="153167"/>
                  </a:lnTo>
                  <a:lnTo>
                    <a:pt x="826659" y="147709"/>
                  </a:lnTo>
                  <a:lnTo>
                    <a:pt x="856005" y="148538"/>
                  </a:lnTo>
                  <a:lnTo>
                    <a:pt x="853681" y="126992"/>
                  </a:lnTo>
                  <a:lnTo>
                    <a:pt x="871569" y="120896"/>
                  </a:lnTo>
                  <a:lnTo>
                    <a:pt x="902735" y="132717"/>
                  </a:lnTo>
                  <a:lnTo>
                    <a:pt x="902611" y="165254"/>
                  </a:lnTo>
                  <a:lnTo>
                    <a:pt x="915422" y="137870"/>
                  </a:lnTo>
                  <a:lnTo>
                    <a:pt x="931595" y="138803"/>
                  </a:lnTo>
                  <a:lnTo>
                    <a:pt x="940692" y="103675"/>
                  </a:lnTo>
                  <a:lnTo>
                    <a:pt x="919146" y="81777"/>
                  </a:lnTo>
                  <a:lnTo>
                    <a:pt x="895667" y="67271"/>
                  </a:lnTo>
                  <a:lnTo>
                    <a:pt x="897277" y="26982"/>
                  </a:lnTo>
                  <a:lnTo>
                    <a:pt x="921061" y="0"/>
                  </a:lnTo>
                  <a:lnTo>
                    <a:pt x="947588" y="5997"/>
                  </a:lnTo>
                  <a:lnTo>
                    <a:pt x="967943" y="22406"/>
                  </a:lnTo>
                  <a:lnTo>
                    <a:pt x="995270" y="63610"/>
                  </a:lnTo>
                  <a:lnTo>
                    <a:pt x="977420" y="81263"/>
                  </a:lnTo>
                  <a:lnTo>
                    <a:pt x="1014834" y="88483"/>
                  </a:lnTo>
                </a:path>
              </a:pathLst>
            </a:custGeom>
            <a:solidFill>
              <a:srgbClr val="E6E6E6"/>
            </a:solidFill>
            <a:ln w="2305" cap="flat">
              <a:solidFill>
                <a:srgbClr val="000000"/>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7316725-66AC-EB4D-8250-AB82556FF8A8}"/>
                </a:ext>
              </a:extLst>
            </p:cNvPr>
            <p:cNvSpPr/>
            <p:nvPr/>
          </p:nvSpPr>
          <p:spPr>
            <a:xfrm>
              <a:off x="3215782" y="1781385"/>
              <a:ext cx="370551" cy="175468"/>
            </a:xfrm>
            <a:custGeom>
              <a:avLst/>
              <a:gdLst>
                <a:gd name="connsiteX0" fmla="*/ 105299 w 370551"/>
                <a:gd name="connsiteY0" fmla="*/ 7449 h 175468"/>
                <a:gd name="connsiteX1" fmla="*/ 95259 w 370551"/>
                <a:gd name="connsiteY1" fmla="*/ 25396 h 175468"/>
                <a:gd name="connsiteX2" fmla="*/ 140017 w 370551"/>
                <a:gd name="connsiteY2" fmla="*/ 13831 h 175468"/>
                <a:gd name="connsiteX3" fmla="*/ 167992 w 370551"/>
                <a:gd name="connsiteY3" fmla="*/ 33089 h 175468"/>
                <a:gd name="connsiteX4" fmla="*/ 190729 w 370551"/>
                <a:gd name="connsiteY4" fmla="*/ 13613 h 175468"/>
                <a:gd name="connsiteX5" fmla="*/ 209112 w 370551"/>
                <a:gd name="connsiteY5" fmla="*/ 26136 h 175468"/>
                <a:gd name="connsiteX6" fmla="*/ 225562 w 370551"/>
                <a:gd name="connsiteY6" fmla="*/ 63137 h 175468"/>
                <a:gd name="connsiteX7" fmla="*/ 235668 w 370551"/>
                <a:gd name="connsiteY7" fmla="*/ 47621 h 175468"/>
                <a:gd name="connsiteX8" fmla="*/ 221380 w 370551"/>
                <a:gd name="connsiteY8" fmla="*/ 8681 h 175468"/>
                <a:gd name="connsiteX9" fmla="*/ 239078 w 370551"/>
                <a:gd name="connsiteY9" fmla="*/ 3037 h 175468"/>
                <a:gd name="connsiteX10" fmla="*/ 259071 w 370551"/>
                <a:gd name="connsiteY10" fmla="*/ 9200 h 175468"/>
                <a:gd name="connsiteX11" fmla="*/ 281607 w 370551"/>
                <a:gd name="connsiteY11" fmla="*/ 24643 h 175468"/>
                <a:gd name="connsiteX12" fmla="*/ 294227 w 370551"/>
                <a:gd name="connsiteY12" fmla="*/ 61366 h 175468"/>
                <a:gd name="connsiteX13" fmla="*/ 300466 w 370551"/>
                <a:gd name="connsiteY13" fmla="*/ 87474 h 175468"/>
                <a:gd name="connsiteX14" fmla="*/ 334251 w 370551"/>
                <a:gd name="connsiteY14" fmla="*/ 105567 h 175468"/>
                <a:gd name="connsiteX15" fmla="*/ 370551 w 370551"/>
                <a:gd name="connsiteY15" fmla="*/ 122693 h 175468"/>
                <a:gd name="connsiteX16" fmla="*/ 368360 w 370551"/>
                <a:gd name="connsiteY16" fmla="*/ 138454 h 175468"/>
                <a:gd name="connsiteX17" fmla="*/ 335337 w 370551"/>
                <a:gd name="connsiteY17" fmla="*/ 141321 h 175468"/>
                <a:gd name="connsiteX18" fmla="*/ 348167 w 370551"/>
                <a:gd name="connsiteY18" fmla="*/ 154952 h 175468"/>
                <a:gd name="connsiteX19" fmla="*/ 341395 w 370551"/>
                <a:gd name="connsiteY19" fmla="*/ 167868 h 175468"/>
                <a:gd name="connsiteX20" fmla="*/ 304991 w 370551"/>
                <a:gd name="connsiteY20" fmla="*/ 162343 h 175468"/>
                <a:gd name="connsiteX21" fmla="*/ 270386 w 370551"/>
                <a:gd name="connsiteY21" fmla="*/ 152818 h 175468"/>
                <a:gd name="connsiteX22" fmla="*/ 247002 w 370551"/>
                <a:gd name="connsiteY22" fmla="*/ 154971 h 175468"/>
                <a:gd name="connsiteX23" fmla="*/ 209236 w 370551"/>
                <a:gd name="connsiteY23" fmla="*/ 166915 h 175468"/>
                <a:gd name="connsiteX24" fmla="*/ 158267 w 370551"/>
                <a:gd name="connsiteY24" fmla="*/ 172163 h 175468"/>
                <a:gd name="connsiteX25" fmla="*/ 122482 w 370551"/>
                <a:gd name="connsiteY25" fmla="*/ 175469 h 175468"/>
                <a:gd name="connsiteX26" fmla="*/ 111576 w 370551"/>
                <a:gd name="connsiteY26" fmla="*/ 158914 h 175468"/>
                <a:gd name="connsiteX27" fmla="*/ 84125 w 370551"/>
                <a:gd name="connsiteY27" fmla="*/ 149275 h 175468"/>
                <a:gd name="connsiteX28" fmla="*/ 66256 w 370551"/>
                <a:gd name="connsiteY28" fmla="*/ 153237 h 175468"/>
                <a:gd name="connsiteX29" fmla="*/ 41472 w 370551"/>
                <a:gd name="connsiteY29" fmla="*/ 125006 h 175468"/>
                <a:gd name="connsiteX30" fmla="*/ 54855 w 370551"/>
                <a:gd name="connsiteY30" fmla="*/ 121170 h 175468"/>
                <a:gd name="connsiteX31" fmla="*/ 85906 w 370551"/>
                <a:gd name="connsiteY31" fmla="*/ 115011 h 175468"/>
                <a:gd name="connsiteX32" fmla="*/ 114262 w 370551"/>
                <a:gd name="connsiteY32" fmla="*/ 116633 h 175468"/>
                <a:gd name="connsiteX33" fmla="*/ 140522 w 370551"/>
                <a:gd name="connsiteY33" fmla="*/ 110337 h 175468"/>
                <a:gd name="connsiteX34" fmla="*/ 101622 w 370551"/>
                <a:gd name="connsiteY34" fmla="*/ 101849 h 175468"/>
                <a:gd name="connsiteX35" fmla="*/ 58636 w 370551"/>
                <a:gd name="connsiteY35" fmla="*/ 104745 h 175468"/>
                <a:gd name="connsiteX36" fmla="*/ 30118 w 370551"/>
                <a:gd name="connsiteY36" fmla="*/ 104010 h 175468"/>
                <a:gd name="connsiteX37" fmla="*/ 19507 w 370551"/>
                <a:gd name="connsiteY37" fmla="*/ 90549 h 175468"/>
                <a:gd name="connsiteX38" fmla="*/ 66151 w 370551"/>
                <a:gd name="connsiteY38" fmla="*/ 75820 h 175468"/>
                <a:gd name="connsiteX39" fmla="*/ 35128 w 370551"/>
                <a:gd name="connsiteY39" fmla="*/ 76337 h 175468"/>
                <a:gd name="connsiteX40" fmla="*/ 0 w 370551"/>
                <a:gd name="connsiteY40" fmla="*/ 66572 h 175468"/>
                <a:gd name="connsiteX41" fmla="*/ 16878 w 370551"/>
                <a:gd name="connsiteY41" fmla="*/ 38484 h 175468"/>
                <a:gd name="connsiteX42" fmla="*/ 30890 w 370551"/>
                <a:gd name="connsiteY42" fmla="*/ 23373 h 175468"/>
                <a:gd name="connsiteX43" fmla="*/ 84744 w 370551"/>
                <a:gd name="connsiteY43" fmla="*/ 0 h 175468"/>
                <a:gd name="connsiteX44" fmla="*/ 105299 w 370551"/>
                <a:gd name="connsiteY44" fmla="*/ 7449 h 17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0551" h="175468">
                  <a:moveTo>
                    <a:pt x="105299" y="7449"/>
                  </a:moveTo>
                  <a:lnTo>
                    <a:pt x="95259" y="25396"/>
                  </a:lnTo>
                  <a:lnTo>
                    <a:pt x="140017" y="13831"/>
                  </a:lnTo>
                  <a:lnTo>
                    <a:pt x="167992" y="33089"/>
                  </a:lnTo>
                  <a:lnTo>
                    <a:pt x="190729" y="13613"/>
                  </a:lnTo>
                  <a:lnTo>
                    <a:pt x="209112" y="26136"/>
                  </a:lnTo>
                  <a:lnTo>
                    <a:pt x="225562" y="63137"/>
                  </a:lnTo>
                  <a:lnTo>
                    <a:pt x="235668" y="47621"/>
                  </a:lnTo>
                  <a:lnTo>
                    <a:pt x="221380" y="8681"/>
                  </a:lnTo>
                  <a:lnTo>
                    <a:pt x="239078" y="3037"/>
                  </a:lnTo>
                  <a:lnTo>
                    <a:pt x="259071" y="9200"/>
                  </a:lnTo>
                  <a:lnTo>
                    <a:pt x="281607" y="24643"/>
                  </a:lnTo>
                  <a:lnTo>
                    <a:pt x="294227" y="61366"/>
                  </a:lnTo>
                  <a:lnTo>
                    <a:pt x="300466" y="87474"/>
                  </a:lnTo>
                  <a:lnTo>
                    <a:pt x="334251" y="105567"/>
                  </a:lnTo>
                  <a:lnTo>
                    <a:pt x="370551" y="122693"/>
                  </a:lnTo>
                  <a:lnTo>
                    <a:pt x="368360" y="138454"/>
                  </a:lnTo>
                  <a:lnTo>
                    <a:pt x="335337" y="141321"/>
                  </a:lnTo>
                  <a:lnTo>
                    <a:pt x="348167" y="154952"/>
                  </a:lnTo>
                  <a:lnTo>
                    <a:pt x="341395" y="167868"/>
                  </a:lnTo>
                  <a:lnTo>
                    <a:pt x="304991" y="162343"/>
                  </a:lnTo>
                  <a:lnTo>
                    <a:pt x="270386" y="152818"/>
                  </a:lnTo>
                  <a:lnTo>
                    <a:pt x="247002" y="154971"/>
                  </a:lnTo>
                  <a:lnTo>
                    <a:pt x="209236" y="166915"/>
                  </a:lnTo>
                  <a:lnTo>
                    <a:pt x="158267" y="172163"/>
                  </a:lnTo>
                  <a:lnTo>
                    <a:pt x="122482" y="175469"/>
                  </a:lnTo>
                  <a:lnTo>
                    <a:pt x="111576" y="158914"/>
                  </a:lnTo>
                  <a:lnTo>
                    <a:pt x="84125" y="149275"/>
                  </a:lnTo>
                  <a:lnTo>
                    <a:pt x="66256" y="153237"/>
                  </a:lnTo>
                  <a:lnTo>
                    <a:pt x="41472" y="125006"/>
                  </a:lnTo>
                  <a:lnTo>
                    <a:pt x="54855" y="121170"/>
                  </a:lnTo>
                  <a:lnTo>
                    <a:pt x="85906" y="115011"/>
                  </a:lnTo>
                  <a:lnTo>
                    <a:pt x="114262" y="116633"/>
                  </a:lnTo>
                  <a:lnTo>
                    <a:pt x="140522" y="110337"/>
                  </a:lnTo>
                  <a:lnTo>
                    <a:pt x="101622" y="101849"/>
                  </a:lnTo>
                  <a:lnTo>
                    <a:pt x="58636" y="104745"/>
                  </a:lnTo>
                  <a:lnTo>
                    <a:pt x="30118" y="104010"/>
                  </a:lnTo>
                  <a:lnTo>
                    <a:pt x="19507" y="90549"/>
                  </a:lnTo>
                  <a:lnTo>
                    <a:pt x="66151" y="75820"/>
                  </a:lnTo>
                  <a:lnTo>
                    <a:pt x="35128" y="76337"/>
                  </a:lnTo>
                  <a:lnTo>
                    <a:pt x="0" y="66572"/>
                  </a:lnTo>
                  <a:lnTo>
                    <a:pt x="16878" y="38484"/>
                  </a:lnTo>
                  <a:lnTo>
                    <a:pt x="30890" y="23373"/>
                  </a:lnTo>
                  <a:lnTo>
                    <a:pt x="84744" y="0"/>
                  </a:lnTo>
                  <a:lnTo>
                    <a:pt x="105299" y="7449"/>
                  </a:lnTo>
                </a:path>
              </a:pathLst>
            </a:custGeom>
            <a:solidFill>
              <a:srgbClr val="E6E6E6"/>
            </a:solidFill>
            <a:ln w="2305" cap="flat">
              <a:solidFill>
                <a:srgbClr val="000000"/>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EC6FC86-3F78-54DB-F161-6F318FD4C7A8}"/>
                </a:ext>
              </a:extLst>
            </p:cNvPr>
            <p:cNvSpPr/>
            <p:nvPr/>
          </p:nvSpPr>
          <p:spPr>
            <a:xfrm>
              <a:off x="3803084" y="1762362"/>
              <a:ext cx="570338" cy="411519"/>
            </a:xfrm>
            <a:custGeom>
              <a:avLst/>
              <a:gdLst>
                <a:gd name="connsiteX0" fmla="*/ 73285 w 570338"/>
                <a:gd name="connsiteY0" fmla="*/ 25090 h 411519"/>
                <a:gd name="connsiteX1" fmla="*/ 89125 w 570338"/>
                <a:gd name="connsiteY1" fmla="*/ 48936 h 411519"/>
                <a:gd name="connsiteX2" fmla="*/ 107718 w 570338"/>
                <a:gd name="connsiteY2" fmla="*/ 18029 h 411519"/>
                <a:gd name="connsiteX3" fmla="*/ 158706 w 570338"/>
                <a:gd name="connsiteY3" fmla="*/ 2065 h 411519"/>
                <a:gd name="connsiteX4" fmla="*/ 193215 w 570338"/>
                <a:gd name="connsiteY4" fmla="*/ 41992 h 411519"/>
                <a:gd name="connsiteX5" fmla="*/ 190214 w 570338"/>
                <a:gd name="connsiteY5" fmla="*/ 66779 h 411519"/>
                <a:gd name="connsiteX6" fmla="*/ 230010 w 570338"/>
                <a:gd name="connsiteY6" fmla="*/ 55832 h 411519"/>
                <a:gd name="connsiteX7" fmla="*/ 249041 w 570338"/>
                <a:gd name="connsiteY7" fmla="*/ 40729 h 411519"/>
                <a:gd name="connsiteX8" fmla="*/ 293675 w 570338"/>
                <a:gd name="connsiteY8" fmla="*/ 59932 h 411519"/>
                <a:gd name="connsiteX9" fmla="*/ 321374 w 570338"/>
                <a:gd name="connsiteY9" fmla="*/ 77826 h 411519"/>
                <a:gd name="connsiteX10" fmla="*/ 323983 w 570338"/>
                <a:gd name="connsiteY10" fmla="*/ 94044 h 411519"/>
                <a:gd name="connsiteX11" fmla="*/ 361331 w 570338"/>
                <a:gd name="connsiteY11" fmla="*/ 85658 h 411519"/>
                <a:gd name="connsiteX12" fmla="*/ 382295 w 570338"/>
                <a:gd name="connsiteY12" fmla="*/ 109176 h 411519"/>
                <a:gd name="connsiteX13" fmla="*/ 430854 w 570338"/>
                <a:gd name="connsiteY13" fmla="*/ 123602 h 411519"/>
                <a:gd name="connsiteX14" fmla="*/ 448380 w 570338"/>
                <a:gd name="connsiteY14" fmla="*/ 138200 h 411519"/>
                <a:gd name="connsiteX15" fmla="*/ 467401 w 570338"/>
                <a:gd name="connsiteY15" fmla="*/ 171622 h 411519"/>
                <a:gd name="connsiteX16" fmla="*/ 430473 w 570338"/>
                <a:gd name="connsiteY16" fmla="*/ 188034 h 411519"/>
                <a:gd name="connsiteX17" fmla="*/ 477850 w 570338"/>
                <a:gd name="connsiteY17" fmla="*/ 210770 h 411519"/>
                <a:gd name="connsiteX18" fmla="*/ 509778 w 570338"/>
                <a:gd name="connsiteY18" fmla="*/ 218352 h 411519"/>
                <a:gd name="connsiteX19" fmla="*/ 538696 w 570338"/>
                <a:gd name="connsiteY19" fmla="*/ 249737 h 411519"/>
                <a:gd name="connsiteX20" fmla="*/ 570338 w 570338"/>
                <a:gd name="connsiteY20" fmla="*/ 251985 h 411519"/>
                <a:gd name="connsiteX21" fmla="*/ 564071 w 570338"/>
                <a:gd name="connsiteY21" fmla="*/ 275559 h 411519"/>
                <a:gd name="connsiteX22" fmla="*/ 528771 w 570338"/>
                <a:gd name="connsiteY22" fmla="*/ 313916 h 411519"/>
                <a:gd name="connsiteX23" fmla="*/ 504015 w 570338"/>
                <a:gd name="connsiteY23" fmla="*/ 299896 h 411519"/>
                <a:gd name="connsiteX24" fmla="*/ 472392 w 570338"/>
                <a:gd name="connsiteY24" fmla="*/ 267949 h 411519"/>
                <a:gd name="connsiteX25" fmla="*/ 446361 w 570338"/>
                <a:gd name="connsiteY25" fmla="*/ 272140 h 411519"/>
                <a:gd name="connsiteX26" fmla="*/ 443827 w 570338"/>
                <a:gd name="connsiteY26" fmla="*/ 291190 h 411519"/>
                <a:gd name="connsiteX27" fmla="*/ 464982 w 570338"/>
                <a:gd name="connsiteY27" fmla="*/ 310316 h 411519"/>
                <a:gd name="connsiteX28" fmla="*/ 492281 w 570338"/>
                <a:gd name="connsiteY28" fmla="*/ 325318 h 411519"/>
                <a:gd name="connsiteX29" fmla="*/ 500567 w 570338"/>
                <a:gd name="connsiteY29" fmla="*/ 333928 h 411519"/>
                <a:gd name="connsiteX30" fmla="*/ 513664 w 570338"/>
                <a:gd name="connsiteY30" fmla="*/ 365637 h 411519"/>
                <a:gd name="connsiteX31" fmla="*/ 506730 w 570338"/>
                <a:gd name="connsiteY31" fmla="*/ 388335 h 411519"/>
                <a:gd name="connsiteX32" fmla="*/ 481365 w 570338"/>
                <a:gd name="connsiteY32" fmla="*/ 379810 h 411519"/>
                <a:gd name="connsiteX33" fmla="*/ 430911 w 570338"/>
                <a:gd name="connsiteY33" fmla="*/ 354398 h 411519"/>
                <a:gd name="connsiteX34" fmla="*/ 459343 w 570338"/>
                <a:gd name="connsiteY34" fmla="*/ 381734 h 411519"/>
                <a:gd name="connsiteX35" fmla="*/ 480289 w 570338"/>
                <a:gd name="connsiteY35" fmla="*/ 400661 h 411519"/>
                <a:gd name="connsiteX36" fmla="*/ 483565 w 570338"/>
                <a:gd name="connsiteY36" fmla="*/ 411519 h 411519"/>
                <a:gd name="connsiteX37" fmla="*/ 429016 w 570338"/>
                <a:gd name="connsiteY37" fmla="*/ 399108 h 411519"/>
                <a:gd name="connsiteX38" fmla="*/ 385848 w 570338"/>
                <a:gd name="connsiteY38" fmla="*/ 380896 h 411519"/>
                <a:gd name="connsiteX39" fmla="*/ 361464 w 570338"/>
                <a:gd name="connsiteY39" fmla="*/ 365485 h 411519"/>
                <a:gd name="connsiteX40" fmla="*/ 368494 w 570338"/>
                <a:gd name="connsiteY40" fmla="*/ 356503 h 411519"/>
                <a:gd name="connsiteX41" fmla="*/ 338480 w 570338"/>
                <a:gd name="connsiteY41" fmla="*/ 340015 h 411519"/>
                <a:gd name="connsiteX42" fmla="*/ 309191 w 570338"/>
                <a:gd name="connsiteY42" fmla="*/ 324327 h 411519"/>
                <a:gd name="connsiteX43" fmla="*/ 309515 w 570338"/>
                <a:gd name="connsiteY43" fmla="*/ 333719 h 411519"/>
                <a:gd name="connsiteX44" fmla="*/ 251346 w 570338"/>
                <a:gd name="connsiteY44" fmla="*/ 338872 h 411519"/>
                <a:gd name="connsiteX45" fmla="*/ 234334 w 570338"/>
                <a:gd name="connsiteY45" fmla="*/ 327775 h 411519"/>
                <a:gd name="connsiteX46" fmla="*/ 247583 w 570338"/>
                <a:gd name="connsiteY46" fmla="*/ 303734 h 411519"/>
                <a:gd name="connsiteX47" fmla="*/ 285379 w 570338"/>
                <a:gd name="connsiteY47" fmla="*/ 303153 h 411519"/>
                <a:gd name="connsiteX48" fmla="*/ 326784 w 570338"/>
                <a:gd name="connsiteY48" fmla="*/ 298953 h 411519"/>
                <a:gd name="connsiteX49" fmla="*/ 320059 w 570338"/>
                <a:gd name="connsiteY49" fmla="*/ 287151 h 411519"/>
                <a:gd name="connsiteX50" fmla="*/ 327079 w 570338"/>
                <a:gd name="connsiteY50" fmla="*/ 270540 h 411519"/>
                <a:gd name="connsiteX51" fmla="*/ 353101 w 570338"/>
                <a:gd name="connsiteY51" fmla="*/ 237640 h 411519"/>
                <a:gd name="connsiteX52" fmla="*/ 347577 w 570338"/>
                <a:gd name="connsiteY52" fmla="*/ 222505 h 411519"/>
                <a:gd name="connsiteX53" fmla="*/ 339823 w 570338"/>
                <a:gd name="connsiteY53" fmla="*/ 210694 h 411519"/>
                <a:gd name="connsiteX54" fmla="*/ 309010 w 570338"/>
                <a:gd name="connsiteY54" fmla="*/ 193825 h 411519"/>
                <a:gd name="connsiteX55" fmla="*/ 268262 w 570338"/>
                <a:gd name="connsiteY55" fmla="*/ 181900 h 411519"/>
                <a:gd name="connsiteX56" fmla="*/ 281149 w 570338"/>
                <a:gd name="connsiteY56" fmla="*/ 172975 h 411519"/>
                <a:gd name="connsiteX57" fmla="*/ 259842 w 570338"/>
                <a:gd name="connsiteY57" fmla="*/ 150858 h 411519"/>
                <a:gd name="connsiteX58" fmla="*/ 242125 w 570338"/>
                <a:gd name="connsiteY58" fmla="*/ 148820 h 411519"/>
                <a:gd name="connsiteX59" fmla="*/ 226257 w 570338"/>
                <a:gd name="connsiteY59" fmla="*/ 136576 h 411519"/>
                <a:gd name="connsiteX60" fmla="*/ 215494 w 570338"/>
                <a:gd name="connsiteY60" fmla="*/ 147200 h 411519"/>
                <a:gd name="connsiteX61" fmla="*/ 179022 w 570338"/>
                <a:gd name="connsiteY61" fmla="*/ 151801 h 411519"/>
                <a:gd name="connsiteX62" fmla="*/ 105813 w 570338"/>
                <a:gd name="connsiteY62" fmla="*/ 143792 h 411519"/>
                <a:gd name="connsiteX63" fmla="*/ 63265 w 570338"/>
                <a:gd name="connsiteY63" fmla="*/ 133213 h 411519"/>
                <a:gd name="connsiteX64" fmla="*/ 30642 w 570338"/>
                <a:gd name="connsiteY64" fmla="*/ 127753 h 411519"/>
                <a:gd name="connsiteX65" fmla="*/ 13916 w 570338"/>
                <a:gd name="connsiteY65" fmla="*/ 114960 h 411519"/>
                <a:gd name="connsiteX66" fmla="*/ 34947 w 570338"/>
                <a:gd name="connsiteY66" fmla="*/ 98205 h 411519"/>
                <a:gd name="connsiteX67" fmla="*/ 6382 w 570338"/>
                <a:gd name="connsiteY67" fmla="*/ 98043 h 411519"/>
                <a:gd name="connsiteX68" fmla="*/ 0 w 570338"/>
                <a:gd name="connsiteY68" fmla="*/ 60256 h 411519"/>
                <a:gd name="connsiteX69" fmla="*/ 15459 w 570338"/>
                <a:gd name="connsiteY69" fmla="*/ 26165 h 411519"/>
                <a:gd name="connsiteX70" fmla="*/ 36147 w 570338"/>
                <a:gd name="connsiteY70" fmla="*/ 10366 h 411519"/>
                <a:gd name="connsiteX71" fmla="*/ 88087 w 570338"/>
                <a:gd name="connsiteY71" fmla="*/ 0 h 411519"/>
                <a:gd name="connsiteX72" fmla="*/ 73285 w 570338"/>
                <a:gd name="connsiteY72" fmla="*/ 25090 h 41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0338" h="411519">
                  <a:moveTo>
                    <a:pt x="73285" y="25090"/>
                  </a:moveTo>
                  <a:lnTo>
                    <a:pt x="89125" y="48936"/>
                  </a:lnTo>
                  <a:lnTo>
                    <a:pt x="107718" y="18029"/>
                  </a:lnTo>
                  <a:lnTo>
                    <a:pt x="158706" y="2065"/>
                  </a:lnTo>
                  <a:lnTo>
                    <a:pt x="193215" y="41992"/>
                  </a:lnTo>
                  <a:lnTo>
                    <a:pt x="190214" y="66779"/>
                  </a:lnTo>
                  <a:lnTo>
                    <a:pt x="230010" y="55832"/>
                  </a:lnTo>
                  <a:lnTo>
                    <a:pt x="249041" y="40729"/>
                  </a:lnTo>
                  <a:lnTo>
                    <a:pt x="293675" y="59932"/>
                  </a:lnTo>
                  <a:lnTo>
                    <a:pt x="321374" y="77826"/>
                  </a:lnTo>
                  <a:lnTo>
                    <a:pt x="323983" y="94044"/>
                  </a:lnTo>
                  <a:lnTo>
                    <a:pt x="361331" y="85658"/>
                  </a:lnTo>
                  <a:lnTo>
                    <a:pt x="382295" y="109176"/>
                  </a:lnTo>
                  <a:lnTo>
                    <a:pt x="430854" y="123602"/>
                  </a:lnTo>
                  <a:lnTo>
                    <a:pt x="448380" y="138200"/>
                  </a:lnTo>
                  <a:lnTo>
                    <a:pt x="467401" y="171622"/>
                  </a:lnTo>
                  <a:lnTo>
                    <a:pt x="430473" y="188034"/>
                  </a:lnTo>
                  <a:lnTo>
                    <a:pt x="477850" y="210770"/>
                  </a:lnTo>
                  <a:lnTo>
                    <a:pt x="509778" y="218352"/>
                  </a:lnTo>
                  <a:lnTo>
                    <a:pt x="538696" y="249737"/>
                  </a:lnTo>
                  <a:lnTo>
                    <a:pt x="570338" y="251985"/>
                  </a:lnTo>
                  <a:lnTo>
                    <a:pt x="564071" y="275559"/>
                  </a:lnTo>
                  <a:lnTo>
                    <a:pt x="528771" y="313916"/>
                  </a:lnTo>
                  <a:lnTo>
                    <a:pt x="504015" y="299896"/>
                  </a:lnTo>
                  <a:lnTo>
                    <a:pt x="472392" y="267949"/>
                  </a:lnTo>
                  <a:lnTo>
                    <a:pt x="446361" y="272140"/>
                  </a:lnTo>
                  <a:lnTo>
                    <a:pt x="443827" y="291190"/>
                  </a:lnTo>
                  <a:lnTo>
                    <a:pt x="464982" y="310316"/>
                  </a:lnTo>
                  <a:lnTo>
                    <a:pt x="492281" y="325318"/>
                  </a:lnTo>
                  <a:lnTo>
                    <a:pt x="500567" y="333928"/>
                  </a:lnTo>
                  <a:lnTo>
                    <a:pt x="513664" y="365637"/>
                  </a:lnTo>
                  <a:lnTo>
                    <a:pt x="506730" y="388335"/>
                  </a:lnTo>
                  <a:lnTo>
                    <a:pt x="481365" y="379810"/>
                  </a:lnTo>
                  <a:lnTo>
                    <a:pt x="430911" y="354398"/>
                  </a:lnTo>
                  <a:lnTo>
                    <a:pt x="459343" y="381734"/>
                  </a:lnTo>
                  <a:lnTo>
                    <a:pt x="480289" y="400661"/>
                  </a:lnTo>
                  <a:lnTo>
                    <a:pt x="483565" y="411519"/>
                  </a:lnTo>
                  <a:lnTo>
                    <a:pt x="429016" y="399108"/>
                  </a:lnTo>
                  <a:lnTo>
                    <a:pt x="385848" y="380896"/>
                  </a:lnTo>
                  <a:lnTo>
                    <a:pt x="361464" y="365485"/>
                  </a:lnTo>
                  <a:lnTo>
                    <a:pt x="368494" y="356503"/>
                  </a:lnTo>
                  <a:lnTo>
                    <a:pt x="338480" y="340015"/>
                  </a:lnTo>
                  <a:lnTo>
                    <a:pt x="309191" y="324327"/>
                  </a:lnTo>
                  <a:lnTo>
                    <a:pt x="309515" y="333719"/>
                  </a:lnTo>
                  <a:lnTo>
                    <a:pt x="251346" y="338872"/>
                  </a:lnTo>
                  <a:lnTo>
                    <a:pt x="234334" y="327775"/>
                  </a:lnTo>
                  <a:lnTo>
                    <a:pt x="247583" y="303734"/>
                  </a:lnTo>
                  <a:lnTo>
                    <a:pt x="285379" y="303153"/>
                  </a:lnTo>
                  <a:lnTo>
                    <a:pt x="326784" y="298953"/>
                  </a:lnTo>
                  <a:lnTo>
                    <a:pt x="320059" y="287151"/>
                  </a:lnTo>
                  <a:lnTo>
                    <a:pt x="327079" y="270540"/>
                  </a:lnTo>
                  <a:lnTo>
                    <a:pt x="353101" y="237640"/>
                  </a:lnTo>
                  <a:lnTo>
                    <a:pt x="347577" y="222505"/>
                  </a:lnTo>
                  <a:lnTo>
                    <a:pt x="339823" y="210694"/>
                  </a:lnTo>
                  <a:lnTo>
                    <a:pt x="309010" y="193825"/>
                  </a:lnTo>
                  <a:lnTo>
                    <a:pt x="268262" y="181900"/>
                  </a:lnTo>
                  <a:lnTo>
                    <a:pt x="281149" y="172975"/>
                  </a:lnTo>
                  <a:lnTo>
                    <a:pt x="259842" y="150858"/>
                  </a:lnTo>
                  <a:lnTo>
                    <a:pt x="242125" y="148820"/>
                  </a:lnTo>
                  <a:lnTo>
                    <a:pt x="226257" y="136576"/>
                  </a:lnTo>
                  <a:lnTo>
                    <a:pt x="215494" y="147200"/>
                  </a:lnTo>
                  <a:lnTo>
                    <a:pt x="179022" y="151801"/>
                  </a:lnTo>
                  <a:lnTo>
                    <a:pt x="105813" y="143792"/>
                  </a:lnTo>
                  <a:lnTo>
                    <a:pt x="63265" y="133213"/>
                  </a:lnTo>
                  <a:lnTo>
                    <a:pt x="30642" y="127753"/>
                  </a:lnTo>
                  <a:lnTo>
                    <a:pt x="13916" y="114960"/>
                  </a:lnTo>
                  <a:lnTo>
                    <a:pt x="34947" y="98205"/>
                  </a:lnTo>
                  <a:lnTo>
                    <a:pt x="6382" y="98043"/>
                  </a:lnTo>
                  <a:lnTo>
                    <a:pt x="0" y="60256"/>
                  </a:lnTo>
                  <a:lnTo>
                    <a:pt x="15459" y="26165"/>
                  </a:lnTo>
                  <a:lnTo>
                    <a:pt x="36147" y="10366"/>
                  </a:lnTo>
                  <a:lnTo>
                    <a:pt x="88087" y="0"/>
                  </a:lnTo>
                  <a:lnTo>
                    <a:pt x="73285" y="25090"/>
                  </a:lnTo>
                </a:path>
              </a:pathLst>
            </a:custGeom>
            <a:solidFill>
              <a:srgbClr val="E6E6E6"/>
            </a:solidFill>
            <a:ln w="2305" cap="flat">
              <a:solidFill>
                <a:srgbClr val="000000"/>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31EED88-2A73-A538-4BDC-26A8A190460F}"/>
                </a:ext>
              </a:extLst>
            </p:cNvPr>
            <p:cNvSpPr/>
            <p:nvPr/>
          </p:nvSpPr>
          <p:spPr>
            <a:xfrm>
              <a:off x="4115723" y="4778425"/>
              <a:ext cx="154943" cy="85458"/>
            </a:xfrm>
            <a:custGeom>
              <a:avLst/>
              <a:gdLst>
                <a:gd name="connsiteX0" fmla="*/ 121272 w 154943"/>
                <a:gd name="connsiteY0" fmla="*/ 3200 h 85458"/>
                <a:gd name="connsiteX1" fmla="*/ 121282 w 154943"/>
                <a:gd name="connsiteY1" fmla="*/ 64637 h 85458"/>
                <a:gd name="connsiteX2" fmla="*/ 142827 w 154943"/>
                <a:gd name="connsiteY2" fmla="*/ 64646 h 85458"/>
                <a:gd name="connsiteX3" fmla="*/ 154943 w 154943"/>
                <a:gd name="connsiteY3" fmla="*/ 65389 h 85458"/>
                <a:gd name="connsiteX4" fmla="*/ 148285 w 154943"/>
                <a:gd name="connsiteY4" fmla="*/ 76714 h 85458"/>
                <a:gd name="connsiteX5" fmla="*/ 131035 w 154943"/>
                <a:gd name="connsiteY5" fmla="*/ 85458 h 85458"/>
                <a:gd name="connsiteX6" fmla="*/ 121149 w 154943"/>
                <a:gd name="connsiteY6" fmla="*/ 84553 h 85458"/>
                <a:gd name="connsiteX7" fmla="*/ 109242 w 154943"/>
                <a:gd name="connsiteY7" fmla="*/ 82277 h 85458"/>
                <a:gd name="connsiteX8" fmla="*/ 94631 w 154943"/>
                <a:gd name="connsiteY8" fmla="*/ 73828 h 85458"/>
                <a:gd name="connsiteX9" fmla="*/ 73562 w 154943"/>
                <a:gd name="connsiteY9" fmla="*/ 69780 h 85458"/>
                <a:gd name="connsiteX10" fmla="*/ 48254 w 154943"/>
                <a:gd name="connsiteY10" fmla="*/ 54207 h 85458"/>
                <a:gd name="connsiteX11" fmla="*/ 27708 w 154943"/>
                <a:gd name="connsiteY11" fmla="*/ 39329 h 85458"/>
                <a:gd name="connsiteX12" fmla="*/ 0 w 154943"/>
                <a:gd name="connsiteY12" fmla="*/ 8658 h 85458"/>
                <a:gd name="connsiteX13" fmla="*/ 16583 w 154943"/>
                <a:gd name="connsiteY13" fmla="*/ 14373 h 85458"/>
                <a:gd name="connsiteX14" fmla="*/ 44825 w 154943"/>
                <a:gd name="connsiteY14" fmla="*/ 32661 h 85458"/>
                <a:gd name="connsiteX15" fmla="*/ 71514 w 154943"/>
                <a:gd name="connsiteY15" fmla="*/ 42548 h 85458"/>
                <a:gd name="connsiteX16" fmla="*/ 81886 w 154943"/>
                <a:gd name="connsiteY16" fmla="*/ 29918 h 85458"/>
                <a:gd name="connsiteX17" fmla="*/ 88411 w 154943"/>
                <a:gd name="connsiteY17" fmla="*/ 11211 h 85458"/>
                <a:gd name="connsiteX18" fmla="*/ 106956 w 154943"/>
                <a:gd name="connsiteY18" fmla="*/ 0 h 85458"/>
                <a:gd name="connsiteX19" fmla="*/ 121272 w 154943"/>
                <a:gd name="connsiteY19" fmla="*/ 3200 h 8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943" h="85458">
                  <a:moveTo>
                    <a:pt x="121272" y="3200"/>
                  </a:moveTo>
                  <a:lnTo>
                    <a:pt x="121282" y="64637"/>
                  </a:lnTo>
                  <a:lnTo>
                    <a:pt x="142827" y="64646"/>
                  </a:lnTo>
                  <a:lnTo>
                    <a:pt x="154943" y="65389"/>
                  </a:lnTo>
                  <a:lnTo>
                    <a:pt x="148285" y="76714"/>
                  </a:lnTo>
                  <a:lnTo>
                    <a:pt x="131035" y="85458"/>
                  </a:lnTo>
                  <a:lnTo>
                    <a:pt x="121149" y="84553"/>
                  </a:lnTo>
                  <a:lnTo>
                    <a:pt x="109242" y="82277"/>
                  </a:lnTo>
                  <a:lnTo>
                    <a:pt x="94631" y="73828"/>
                  </a:lnTo>
                  <a:lnTo>
                    <a:pt x="73562" y="69780"/>
                  </a:lnTo>
                  <a:lnTo>
                    <a:pt x="48254" y="54207"/>
                  </a:lnTo>
                  <a:lnTo>
                    <a:pt x="27708" y="39329"/>
                  </a:lnTo>
                  <a:lnTo>
                    <a:pt x="0" y="8658"/>
                  </a:lnTo>
                  <a:lnTo>
                    <a:pt x="16583" y="14373"/>
                  </a:lnTo>
                  <a:lnTo>
                    <a:pt x="44825" y="32661"/>
                  </a:lnTo>
                  <a:lnTo>
                    <a:pt x="71514" y="42548"/>
                  </a:lnTo>
                  <a:lnTo>
                    <a:pt x="81886" y="29918"/>
                  </a:lnTo>
                  <a:lnTo>
                    <a:pt x="88411" y="11211"/>
                  </a:lnTo>
                  <a:lnTo>
                    <a:pt x="106956" y="0"/>
                  </a:lnTo>
                  <a:lnTo>
                    <a:pt x="121272" y="3200"/>
                  </a:lnTo>
                </a:path>
              </a:pathLst>
            </a:custGeom>
            <a:solidFill>
              <a:srgbClr val="E6E6E6"/>
            </a:solidFill>
            <a:ln w="2305"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692833B-D4A1-F760-9182-B0B06629DA38}"/>
                </a:ext>
              </a:extLst>
            </p:cNvPr>
            <p:cNvSpPr/>
            <p:nvPr/>
          </p:nvSpPr>
          <p:spPr>
            <a:xfrm>
              <a:off x="4096007" y="3969438"/>
              <a:ext cx="174155" cy="845534"/>
            </a:xfrm>
            <a:custGeom>
              <a:avLst/>
              <a:gdLst>
                <a:gd name="connsiteX0" fmla="*/ 149323 w 174155"/>
                <a:gd name="connsiteY0" fmla="*/ 81772 h 845534"/>
                <a:gd name="connsiteX1" fmla="*/ 157201 w 174155"/>
                <a:gd name="connsiteY1" fmla="*/ 110890 h 845534"/>
                <a:gd name="connsiteX2" fmla="*/ 171717 w 174155"/>
                <a:gd name="connsiteY2" fmla="*/ 107985 h 845534"/>
                <a:gd name="connsiteX3" fmla="*/ 174155 w 174155"/>
                <a:gd name="connsiteY3" fmla="*/ 113290 h 845534"/>
                <a:gd name="connsiteX4" fmla="*/ 167249 w 174155"/>
                <a:gd name="connsiteY4" fmla="*/ 135369 h 845534"/>
                <a:gd name="connsiteX5" fmla="*/ 145342 w 174155"/>
                <a:gd name="connsiteY5" fmla="*/ 145895 h 845534"/>
                <a:gd name="connsiteX6" fmla="*/ 145980 w 174155"/>
                <a:gd name="connsiteY6" fmla="*/ 181632 h 845534"/>
                <a:gd name="connsiteX7" fmla="*/ 141780 w 174155"/>
                <a:gd name="connsiteY7" fmla="*/ 188566 h 845534"/>
                <a:gd name="connsiteX8" fmla="*/ 147799 w 174155"/>
                <a:gd name="connsiteY8" fmla="*/ 197044 h 845534"/>
                <a:gd name="connsiteX9" fmla="*/ 133607 w 174155"/>
                <a:gd name="connsiteY9" fmla="*/ 210512 h 845534"/>
                <a:gd name="connsiteX10" fmla="*/ 120434 w 174155"/>
                <a:gd name="connsiteY10" fmla="*/ 230915 h 845534"/>
                <a:gd name="connsiteX11" fmla="*/ 113243 w 174155"/>
                <a:gd name="connsiteY11" fmla="*/ 250793 h 845534"/>
                <a:gd name="connsiteX12" fmla="*/ 115138 w 174155"/>
                <a:gd name="connsiteY12" fmla="*/ 272101 h 845534"/>
                <a:gd name="connsiteX13" fmla="*/ 102746 w 174155"/>
                <a:gd name="connsiteY13" fmla="*/ 294875 h 845534"/>
                <a:gd name="connsiteX14" fmla="*/ 112014 w 174155"/>
                <a:gd name="connsiteY14" fmla="*/ 333442 h 845534"/>
                <a:gd name="connsiteX15" fmla="*/ 117234 w 174155"/>
                <a:gd name="connsiteY15" fmla="*/ 337547 h 845534"/>
                <a:gd name="connsiteX16" fmla="*/ 117196 w 174155"/>
                <a:gd name="connsiteY16" fmla="*/ 358302 h 845534"/>
                <a:gd name="connsiteX17" fmla="*/ 105718 w 174155"/>
                <a:gd name="connsiteY17" fmla="*/ 380495 h 845534"/>
                <a:gd name="connsiteX18" fmla="*/ 106185 w 174155"/>
                <a:gd name="connsiteY18" fmla="*/ 399612 h 845534"/>
                <a:gd name="connsiteX19" fmla="*/ 90954 w 174155"/>
                <a:gd name="connsiteY19" fmla="*/ 414633 h 845534"/>
                <a:gd name="connsiteX20" fmla="*/ 91030 w 174155"/>
                <a:gd name="connsiteY20" fmla="*/ 435912 h 845534"/>
                <a:gd name="connsiteX21" fmla="*/ 97145 w 174155"/>
                <a:gd name="connsiteY21" fmla="*/ 458686 h 845534"/>
                <a:gd name="connsiteX22" fmla="*/ 85106 w 174155"/>
                <a:gd name="connsiteY22" fmla="*/ 467211 h 845534"/>
                <a:gd name="connsiteX23" fmla="*/ 79724 w 174155"/>
                <a:gd name="connsiteY23" fmla="*/ 488252 h 845534"/>
                <a:gd name="connsiteX24" fmla="*/ 75000 w 174155"/>
                <a:gd name="connsiteY24" fmla="*/ 512617 h 845534"/>
                <a:gd name="connsiteX25" fmla="*/ 78400 w 174155"/>
                <a:gd name="connsiteY25" fmla="*/ 541906 h 845534"/>
                <a:gd name="connsiteX26" fmla="*/ 70314 w 174155"/>
                <a:gd name="connsiteY26" fmla="*/ 546830 h 845534"/>
                <a:gd name="connsiteX27" fmla="*/ 75009 w 174155"/>
                <a:gd name="connsiteY27" fmla="*/ 574910 h 845534"/>
                <a:gd name="connsiteX28" fmla="*/ 84087 w 174155"/>
                <a:gd name="connsiteY28" fmla="*/ 584197 h 845534"/>
                <a:gd name="connsiteX29" fmla="*/ 77457 w 174155"/>
                <a:gd name="connsiteY29" fmla="*/ 594531 h 845534"/>
                <a:gd name="connsiteX30" fmla="*/ 86782 w 174155"/>
                <a:gd name="connsiteY30" fmla="*/ 599475 h 845534"/>
                <a:gd name="connsiteX31" fmla="*/ 88935 w 174155"/>
                <a:gd name="connsiteY31" fmla="*/ 608800 h 845534"/>
                <a:gd name="connsiteX32" fmla="*/ 80153 w 174155"/>
                <a:gd name="connsiteY32" fmla="*/ 613515 h 845534"/>
                <a:gd name="connsiteX33" fmla="*/ 82315 w 174155"/>
                <a:gd name="connsiteY33" fmla="*/ 628145 h 845534"/>
                <a:gd name="connsiteX34" fmla="*/ 74971 w 174155"/>
                <a:gd name="connsiteY34" fmla="*/ 661483 h 845534"/>
                <a:gd name="connsiteX35" fmla="*/ 64303 w 174155"/>
                <a:gd name="connsiteY35" fmla="*/ 683238 h 845534"/>
                <a:gd name="connsiteX36" fmla="*/ 66637 w 174155"/>
                <a:gd name="connsiteY36" fmla="*/ 696211 h 845534"/>
                <a:gd name="connsiteX37" fmla="*/ 60265 w 174155"/>
                <a:gd name="connsiteY37" fmla="*/ 712604 h 845534"/>
                <a:gd name="connsiteX38" fmla="*/ 44834 w 174155"/>
                <a:gd name="connsiteY38" fmla="*/ 724024 h 845534"/>
                <a:gd name="connsiteX39" fmla="*/ 46587 w 174155"/>
                <a:gd name="connsiteY39" fmla="*/ 751827 h 845534"/>
                <a:gd name="connsiteX40" fmla="*/ 53673 w 174155"/>
                <a:gd name="connsiteY40" fmla="*/ 761410 h 845534"/>
                <a:gd name="connsiteX41" fmla="*/ 67066 w 174155"/>
                <a:gd name="connsiteY41" fmla="*/ 759705 h 845534"/>
                <a:gd name="connsiteX42" fmla="*/ 66675 w 174155"/>
                <a:gd name="connsiteY42" fmla="*/ 779621 h 845534"/>
                <a:gd name="connsiteX43" fmla="*/ 75019 w 174155"/>
                <a:gd name="connsiteY43" fmla="*/ 795242 h 845534"/>
                <a:gd name="connsiteX44" fmla="*/ 123625 w 174155"/>
                <a:gd name="connsiteY44" fmla="*/ 798852 h 845534"/>
                <a:gd name="connsiteX45" fmla="*/ 142275 w 174155"/>
                <a:gd name="connsiteY45" fmla="*/ 803072 h 845534"/>
                <a:gd name="connsiteX46" fmla="*/ 124368 w 174155"/>
                <a:gd name="connsiteY46" fmla="*/ 802872 h 845534"/>
                <a:gd name="connsiteX47" fmla="*/ 114691 w 174155"/>
                <a:gd name="connsiteY47" fmla="*/ 809520 h 845534"/>
                <a:gd name="connsiteX48" fmla="*/ 96536 w 174155"/>
                <a:gd name="connsiteY48" fmla="*/ 819331 h 845534"/>
                <a:gd name="connsiteX49" fmla="*/ 93288 w 174155"/>
                <a:gd name="connsiteY49" fmla="*/ 844896 h 845534"/>
                <a:gd name="connsiteX50" fmla="*/ 84772 w 174155"/>
                <a:gd name="connsiteY50" fmla="*/ 845534 h 845534"/>
                <a:gd name="connsiteX51" fmla="*/ 62084 w 174155"/>
                <a:gd name="connsiteY51" fmla="*/ 836600 h 845534"/>
                <a:gd name="connsiteX52" fmla="*/ 39052 w 174155"/>
                <a:gd name="connsiteY52" fmla="*/ 817588 h 845534"/>
                <a:gd name="connsiteX53" fmla="*/ 39052 w 174155"/>
                <a:gd name="connsiteY53" fmla="*/ 817588 h 845534"/>
                <a:gd name="connsiteX54" fmla="*/ 14030 w 174155"/>
                <a:gd name="connsiteY54" fmla="*/ 802081 h 845534"/>
                <a:gd name="connsiteX55" fmla="*/ 7725 w 174155"/>
                <a:gd name="connsiteY55" fmla="*/ 785060 h 845534"/>
                <a:gd name="connsiteX56" fmla="*/ 13430 w 174155"/>
                <a:gd name="connsiteY56" fmla="*/ 769420 h 845534"/>
                <a:gd name="connsiteX57" fmla="*/ 3305 w 174155"/>
                <a:gd name="connsiteY57" fmla="*/ 751818 h 845534"/>
                <a:gd name="connsiteX58" fmla="*/ 724 w 174155"/>
                <a:gd name="connsiteY58" fmla="*/ 707298 h 845534"/>
                <a:gd name="connsiteX59" fmla="*/ 9277 w 174155"/>
                <a:gd name="connsiteY59" fmla="*/ 682552 h 845534"/>
                <a:gd name="connsiteX60" fmla="*/ 30528 w 174155"/>
                <a:gd name="connsiteY60" fmla="*/ 662874 h 845534"/>
                <a:gd name="connsiteX61" fmla="*/ 0 w 174155"/>
                <a:gd name="connsiteY61" fmla="*/ 655482 h 845534"/>
                <a:gd name="connsiteX62" fmla="*/ 19145 w 174155"/>
                <a:gd name="connsiteY62" fmla="*/ 633232 h 845534"/>
                <a:gd name="connsiteX63" fmla="*/ 26003 w 174155"/>
                <a:gd name="connsiteY63" fmla="*/ 591960 h 845534"/>
                <a:gd name="connsiteX64" fmla="*/ 48349 w 174155"/>
                <a:gd name="connsiteY64" fmla="*/ 600647 h 845534"/>
                <a:gd name="connsiteX65" fmla="*/ 58864 w 174155"/>
                <a:gd name="connsiteY65" fmla="*/ 549936 h 845534"/>
                <a:gd name="connsiteX66" fmla="*/ 45368 w 174155"/>
                <a:gd name="connsiteY66" fmla="*/ 543506 h 845534"/>
                <a:gd name="connsiteX67" fmla="*/ 39081 w 174155"/>
                <a:gd name="connsiteY67" fmla="*/ 573862 h 845534"/>
                <a:gd name="connsiteX68" fmla="*/ 26394 w 174155"/>
                <a:gd name="connsiteY68" fmla="*/ 570414 h 845534"/>
                <a:gd name="connsiteX69" fmla="*/ 32709 w 174155"/>
                <a:gd name="connsiteY69" fmla="*/ 535715 h 845534"/>
                <a:gd name="connsiteX70" fmla="*/ 39567 w 174155"/>
                <a:gd name="connsiteY70" fmla="*/ 491433 h 845534"/>
                <a:gd name="connsiteX71" fmla="*/ 48816 w 174155"/>
                <a:gd name="connsiteY71" fmla="*/ 475269 h 845534"/>
                <a:gd name="connsiteX72" fmla="*/ 43015 w 174155"/>
                <a:gd name="connsiteY72" fmla="*/ 452371 h 845534"/>
                <a:gd name="connsiteX73" fmla="*/ 41358 w 174155"/>
                <a:gd name="connsiteY73" fmla="*/ 426158 h 845534"/>
                <a:gd name="connsiteX74" fmla="*/ 49835 w 174155"/>
                <a:gd name="connsiteY74" fmla="*/ 425406 h 845534"/>
                <a:gd name="connsiteX75" fmla="*/ 62179 w 174155"/>
                <a:gd name="connsiteY75" fmla="*/ 388239 h 845534"/>
                <a:gd name="connsiteX76" fmla="*/ 76086 w 174155"/>
                <a:gd name="connsiteY76" fmla="*/ 351873 h 845534"/>
                <a:gd name="connsiteX77" fmla="*/ 84601 w 174155"/>
                <a:gd name="connsiteY77" fmla="*/ 318364 h 845534"/>
                <a:gd name="connsiteX78" fmla="*/ 79972 w 174155"/>
                <a:gd name="connsiteY78" fmla="*/ 285017 h 845534"/>
                <a:gd name="connsiteX79" fmla="*/ 85973 w 174155"/>
                <a:gd name="connsiteY79" fmla="*/ 266795 h 845534"/>
                <a:gd name="connsiteX80" fmla="*/ 83563 w 174155"/>
                <a:gd name="connsiteY80" fmla="*/ 239706 h 845534"/>
                <a:gd name="connsiteX81" fmla="*/ 95326 w 174155"/>
                <a:gd name="connsiteY81" fmla="*/ 213103 h 845534"/>
                <a:gd name="connsiteX82" fmla="*/ 98955 w 174155"/>
                <a:gd name="connsiteY82" fmla="*/ 171326 h 845534"/>
                <a:gd name="connsiteX83" fmla="*/ 105404 w 174155"/>
                <a:gd name="connsiteY83" fmla="*/ 126940 h 845534"/>
                <a:gd name="connsiteX84" fmla="*/ 111700 w 174155"/>
                <a:gd name="connsiteY84" fmla="*/ 79648 h 845534"/>
                <a:gd name="connsiteX85" fmla="*/ 110223 w 174155"/>
                <a:gd name="connsiteY85" fmla="*/ 45311 h 845534"/>
                <a:gd name="connsiteX86" fmla="*/ 106042 w 174155"/>
                <a:gd name="connsiteY86" fmla="*/ 15945 h 845534"/>
                <a:gd name="connsiteX87" fmla="*/ 116386 w 174155"/>
                <a:gd name="connsiteY87" fmla="*/ 10639 h 845534"/>
                <a:gd name="connsiteX88" fmla="*/ 121777 w 174155"/>
                <a:gd name="connsiteY88" fmla="*/ 0 h 845534"/>
                <a:gd name="connsiteX89" fmla="*/ 131635 w 174155"/>
                <a:gd name="connsiteY89" fmla="*/ 14116 h 845534"/>
                <a:gd name="connsiteX90" fmla="*/ 134321 w 174155"/>
                <a:gd name="connsiteY90" fmla="*/ 29137 h 845534"/>
                <a:gd name="connsiteX91" fmla="*/ 144866 w 174155"/>
                <a:gd name="connsiteY91" fmla="*/ 37967 h 845534"/>
                <a:gd name="connsiteX92" fmla="*/ 138532 w 174155"/>
                <a:gd name="connsiteY92" fmla="*/ 58207 h 845534"/>
                <a:gd name="connsiteX93" fmla="*/ 149342 w 174155"/>
                <a:gd name="connsiteY93" fmla="*/ 81772 h 84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74155" h="845534">
                  <a:moveTo>
                    <a:pt x="149323" y="81772"/>
                  </a:moveTo>
                  <a:lnTo>
                    <a:pt x="157201" y="110890"/>
                  </a:lnTo>
                  <a:lnTo>
                    <a:pt x="171717" y="107985"/>
                  </a:lnTo>
                  <a:lnTo>
                    <a:pt x="174155" y="113290"/>
                  </a:lnTo>
                  <a:lnTo>
                    <a:pt x="167249" y="135369"/>
                  </a:lnTo>
                  <a:lnTo>
                    <a:pt x="145342" y="145895"/>
                  </a:lnTo>
                  <a:lnTo>
                    <a:pt x="145980" y="181632"/>
                  </a:lnTo>
                  <a:lnTo>
                    <a:pt x="141780" y="188566"/>
                  </a:lnTo>
                  <a:lnTo>
                    <a:pt x="147799" y="197044"/>
                  </a:lnTo>
                  <a:lnTo>
                    <a:pt x="133607" y="210512"/>
                  </a:lnTo>
                  <a:lnTo>
                    <a:pt x="120434" y="230915"/>
                  </a:lnTo>
                  <a:lnTo>
                    <a:pt x="113243" y="250793"/>
                  </a:lnTo>
                  <a:lnTo>
                    <a:pt x="115138" y="272101"/>
                  </a:lnTo>
                  <a:lnTo>
                    <a:pt x="102746" y="294875"/>
                  </a:lnTo>
                  <a:lnTo>
                    <a:pt x="112014" y="333442"/>
                  </a:lnTo>
                  <a:lnTo>
                    <a:pt x="117234" y="337547"/>
                  </a:lnTo>
                  <a:lnTo>
                    <a:pt x="117196" y="358302"/>
                  </a:lnTo>
                  <a:lnTo>
                    <a:pt x="105718" y="380495"/>
                  </a:lnTo>
                  <a:lnTo>
                    <a:pt x="106185" y="399612"/>
                  </a:lnTo>
                  <a:lnTo>
                    <a:pt x="90954" y="414633"/>
                  </a:lnTo>
                  <a:lnTo>
                    <a:pt x="91030" y="435912"/>
                  </a:lnTo>
                  <a:lnTo>
                    <a:pt x="97145" y="458686"/>
                  </a:lnTo>
                  <a:lnTo>
                    <a:pt x="85106" y="467211"/>
                  </a:lnTo>
                  <a:lnTo>
                    <a:pt x="79724" y="488252"/>
                  </a:lnTo>
                  <a:lnTo>
                    <a:pt x="75000" y="512617"/>
                  </a:lnTo>
                  <a:lnTo>
                    <a:pt x="78400" y="541906"/>
                  </a:lnTo>
                  <a:lnTo>
                    <a:pt x="70314" y="546830"/>
                  </a:lnTo>
                  <a:lnTo>
                    <a:pt x="75009" y="574910"/>
                  </a:lnTo>
                  <a:lnTo>
                    <a:pt x="84087" y="584197"/>
                  </a:lnTo>
                  <a:lnTo>
                    <a:pt x="77457" y="594531"/>
                  </a:lnTo>
                  <a:lnTo>
                    <a:pt x="86782" y="599475"/>
                  </a:lnTo>
                  <a:lnTo>
                    <a:pt x="88935" y="608800"/>
                  </a:lnTo>
                  <a:lnTo>
                    <a:pt x="80153" y="613515"/>
                  </a:lnTo>
                  <a:lnTo>
                    <a:pt x="82315" y="628145"/>
                  </a:lnTo>
                  <a:lnTo>
                    <a:pt x="74971" y="661483"/>
                  </a:lnTo>
                  <a:lnTo>
                    <a:pt x="64303" y="683238"/>
                  </a:lnTo>
                  <a:lnTo>
                    <a:pt x="66637" y="696211"/>
                  </a:lnTo>
                  <a:lnTo>
                    <a:pt x="60265" y="712604"/>
                  </a:lnTo>
                  <a:lnTo>
                    <a:pt x="44834" y="724024"/>
                  </a:lnTo>
                  <a:lnTo>
                    <a:pt x="46587" y="751827"/>
                  </a:lnTo>
                  <a:lnTo>
                    <a:pt x="53673" y="761410"/>
                  </a:lnTo>
                  <a:lnTo>
                    <a:pt x="67066" y="759705"/>
                  </a:lnTo>
                  <a:lnTo>
                    <a:pt x="66675" y="779621"/>
                  </a:lnTo>
                  <a:lnTo>
                    <a:pt x="75019" y="795242"/>
                  </a:lnTo>
                  <a:lnTo>
                    <a:pt x="123625" y="798852"/>
                  </a:lnTo>
                  <a:lnTo>
                    <a:pt x="142275" y="803072"/>
                  </a:lnTo>
                  <a:lnTo>
                    <a:pt x="124368" y="802872"/>
                  </a:lnTo>
                  <a:lnTo>
                    <a:pt x="114691" y="809520"/>
                  </a:lnTo>
                  <a:lnTo>
                    <a:pt x="96536" y="819331"/>
                  </a:lnTo>
                  <a:lnTo>
                    <a:pt x="93288" y="844896"/>
                  </a:lnTo>
                  <a:lnTo>
                    <a:pt x="84772" y="845534"/>
                  </a:lnTo>
                  <a:lnTo>
                    <a:pt x="62084" y="836600"/>
                  </a:lnTo>
                  <a:lnTo>
                    <a:pt x="39052" y="817588"/>
                  </a:lnTo>
                  <a:lnTo>
                    <a:pt x="39052" y="817588"/>
                  </a:lnTo>
                  <a:lnTo>
                    <a:pt x="14030" y="802081"/>
                  </a:lnTo>
                  <a:lnTo>
                    <a:pt x="7725" y="785060"/>
                  </a:lnTo>
                  <a:lnTo>
                    <a:pt x="13430" y="769420"/>
                  </a:lnTo>
                  <a:lnTo>
                    <a:pt x="3305" y="751818"/>
                  </a:lnTo>
                  <a:lnTo>
                    <a:pt x="724" y="707298"/>
                  </a:lnTo>
                  <a:lnTo>
                    <a:pt x="9277" y="682552"/>
                  </a:lnTo>
                  <a:lnTo>
                    <a:pt x="30528" y="662874"/>
                  </a:lnTo>
                  <a:lnTo>
                    <a:pt x="0" y="655482"/>
                  </a:lnTo>
                  <a:lnTo>
                    <a:pt x="19145" y="633232"/>
                  </a:lnTo>
                  <a:lnTo>
                    <a:pt x="26003" y="591960"/>
                  </a:lnTo>
                  <a:lnTo>
                    <a:pt x="48349" y="600647"/>
                  </a:lnTo>
                  <a:lnTo>
                    <a:pt x="58864" y="549936"/>
                  </a:lnTo>
                  <a:lnTo>
                    <a:pt x="45368" y="543506"/>
                  </a:lnTo>
                  <a:lnTo>
                    <a:pt x="39081" y="573862"/>
                  </a:lnTo>
                  <a:lnTo>
                    <a:pt x="26394" y="570414"/>
                  </a:lnTo>
                  <a:lnTo>
                    <a:pt x="32709" y="535715"/>
                  </a:lnTo>
                  <a:lnTo>
                    <a:pt x="39567" y="491433"/>
                  </a:lnTo>
                  <a:lnTo>
                    <a:pt x="48816" y="475269"/>
                  </a:lnTo>
                  <a:lnTo>
                    <a:pt x="43015" y="452371"/>
                  </a:lnTo>
                  <a:lnTo>
                    <a:pt x="41358" y="426158"/>
                  </a:lnTo>
                  <a:lnTo>
                    <a:pt x="49835" y="425406"/>
                  </a:lnTo>
                  <a:lnTo>
                    <a:pt x="62179" y="388239"/>
                  </a:lnTo>
                  <a:lnTo>
                    <a:pt x="76086" y="351873"/>
                  </a:lnTo>
                  <a:lnTo>
                    <a:pt x="84601" y="318364"/>
                  </a:lnTo>
                  <a:lnTo>
                    <a:pt x="79972" y="285017"/>
                  </a:lnTo>
                  <a:lnTo>
                    <a:pt x="85973" y="266795"/>
                  </a:lnTo>
                  <a:lnTo>
                    <a:pt x="83563" y="239706"/>
                  </a:lnTo>
                  <a:lnTo>
                    <a:pt x="95326" y="213103"/>
                  </a:lnTo>
                  <a:lnTo>
                    <a:pt x="98955" y="171326"/>
                  </a:lnTo>
                  <a:lnTo>
                    <a:pt x="105404" y="126940"/>
                  </a:lnTo>
                  <a:lnTo>
                    <a:pt x="111700" y="79648"/>
                  </a:lnTo>
                  <a:lnTo>
                    <a:pt x="110223" y="45311"/>
                  </a:lnTo>
                  <a:lnTo>
                    <a:pt x="106042" y="15945"/>
                  </a:lnTo>
                  <a:lnTo>
                    <a:pt x="116386" y="10639"/>
                  </a:lnTo>
                  <a:lnTo>
                    <a:pt x="121777" y="0"/>
                  </a:lnTo>
                  <a:lnTo>
                    <a:pt x="131635" y="14116"/>
                  </a:lnTo>
                  <a:lnTo>
                    <a:pt x="134321" y="29137"/>
                  </a:lnTo>
                  <a:lnTo>
                    <a:pt x="144866" y="37967"/>
                  </a:lnTo>
                  <a:lnTo>
                    <a:pt x="138532" y="58207"/>
                  </a:lnTo>
                  <a:lnTo>
                    <a:pt x="149342" y="81772"/>
                  </a:lnTo>
                </a:path>
              </a:pathLst>
            </a:custGeom>
            <a:solidFill>
              <a:srgbClr val="2D3991"/>
            </a:solidFill>
            <a:ln w="2305" cap="flat">
              <a:solidFill>
                <a:srgbClr val="000000"/>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782649D-E242-5480-A29A-147B58E8ABDD}"/>
                </a:ext>
              </a:extLst>
            </p:cNvPr>
            <p:cNvSpPr/>
            <p:nvPr/>
          </p:nvSpPr>
          <p:spPr>
            <a:xfrm>
              <a:off x="4028665" y="3360753"/>
              <a:ext cx="243687" cy="337965"/>
            </a:xfrm>
            <a:custGeom>
              <a:avLst/>
              <a:gdLst>
                <a:gd name="connsiteX0" fmla="*/ 72771 w 243687"/>
                <a:gd name="connsiteY0" fmla="*/ 254508 h 337965"/>
                <a:gd name="connsiteX1" fmla="*/ 64151 w 243687"/>
                <a:gd name="connsiteY1" fmla="*/ 249746 h 337965"/>
                <a:gd name="connsiteX2" fmla="*/ 54283 w 243687"/>
                <a:gd name="connsiteY2" fmla="*/ 243078 h 337965"/>
                <a:gd name="connsiteX3" fmla="*/ 48568 w 243687"/>
                <a:gd name="connsiteY3" fmla="*/ 246278 h 337965"/>
                <a:gd name="connsiteX4" fmla="*/ 31499 w 243687"/>
                <a:gd name="connsiteY4" fmla="*/ 243487 h 337965"/>
                <a:gd name="connsiteX5" fmla="*/ 26594 w 243687"/>
                <a:gd name="connsiteY5" fmla="*/ 234839 h 337965"/>
                <a:gd name="connsiteX6" fmla="*/ 22850 w 243687"/>
                <a:gd name="connsiteY6" fmla="*/ 235163 h 337965"/>
                <a:gd name="connsiteX7" fmla="*/ 2724 w 243687"/>
                <a:gd name="connsiteY7" fmla="*/ 223676 h 337965"/>
                <a:gd name="connsiteX8" fmla="*/ 0 w 243687"/>
                <a:gd name="connsiteY8" fmla="*/ 217427 h 337965"/>
                <a:gd name="connsiteX9" fmla="*/ 7506 w 243687"/>
                <a:gd name="connsiteY9" fmla="*/ 215913 h 337965"/>
                <a:gd name="connsiteX10" fmla="*/ 6610 w 243687"/>
                <a:gd name="connsiteY10" fmla="*/ 205835 h 337965"/>
                <a:gd name="connsiteX11" fmla="*/ 11335 w 243687"/>
                <a:gd name="connsiteY11" fmla="*/ 198549 h 337965"/>
                <a:gd name="connsiteX12" fmla="*/ 21307 w 243687"/>
                <a:gd name="connsiteY12" fmla="*/ 197196 h 337965"/>
                <a:gd name="connsiteX13" fmla="*/ 29785 w 243687"/>
                <a:gd name="connsiteY13" fmla="*/ 184547 h 337965"/>
                <a:gd name="connsiteX14" fmla="*/ 37481 w 243687"/>
                <a:gd name="connsiteY14" fmla="*/ 173974 h 337965"/>
                <a:gd name="connsiteX15" fmla="*/ 30061 w 243687"/>
                <a:gd name="connsiteY15" fmla="*/ 169183 h 337965"/>
                <a:gd name="connsiteX16" fmla="*/ 33861 w 243687"/>
                <a:gd name="connsiteY16" fmla="*/ 157486 h 337965"/>
                <a:gd name="connsiteX17" fmla="*/ 29318 w 243687"/>
                <a:gd name="connsiteY17" fmla="*/ 139037 h 337965"/>
                <a:gd name="connsiteX18" fmla="*/ 33633 w 243687"/>
                <a:gd name="connsiteY18" fmla="*/ 133741 h 337965"/>
                <a:gd name="connsiteX19" fmla="*/ 30461 w 243687"/>
                <a:gd name="connsiteY19" fmla="*/ 116662 h 337965"/>
                <a:gd name="connsiteX20" fmla="*/ 22317 w 243687"/>
                <a:gd name="connsiteY20" fmla="*/ 105899 h 337965"/>
                <a:gd name="connsiteX21" fmla="*/ 24889 w 243687"/>
                <a:gd name="connsiteY21" fmla="*/ 96069 h 337965"/>
                <a:gd name="connsiteX22" fmla="*/ 31375 w 243687"/>
                <a:gd name="connsiteY22" fmla="*/ 97517 h 337965"/>
                <a:gd name="connsiteX23" fmla="*/ 35166 w 243687"/>
                <a:gd name="connsiteY23" fmla="*/ 91507 h 337965"/>
                <a:gd name="connsiteX24" fmla="*/ 30499 w 243687"/>
                <a:gd name="connsiteY24" fmla="*/ 79572 h 337965"/>
                <a:gd name="connsiteX25" fmla="*/ 32938 w 243687"/>
                <a:gd name="connsiteY25" fmla="*/ 76610 h 337965"/>
                <a:gd name="connsiteX26" fmla="*/ 43329 w 243687"/>
                <a:gd name="connsiteY26" fmla="*/ 77257 h 337965"/>
                <a:gd name="connsiteX27" fmla="*/ 58426 w 243687"/>
                <a:gd name="connsiteY27" fmla="*/ 63103 h 337965"/>
                <a:gd name="connsiteX28" fmla="*/ 66713 w 243687"/>
                <a:gd name="connsiteY28" fmla="*/ 60941 h 337965"/>
                <a:gd name="connsiteX29" fmla="*/ 66904 w 243687"/>
                <a:gd name="connsiteY29" fmla="*/ 54226 h 337965"/>
                <a:gd name="connsiteX30" fmla="*/ 70618 w 243687"/>
                <a:gd name="connsiteY30" fmla="*/ 37062 h 337965"/>
                <a:gd name="connsiteX31" fmla="*/ 82153 w 243687"/>
                <a:gd name="connsiteY31" fmla="*/ 27613 h 337965"/>
                <a:gd name="connsiteX32" fmla="*/ 94821 w 243687"/>
                <a:gd name="connsiteY32" fmla="*/ 27232 h 337965"/>
                <a:gd name="connsiteX33" fmla="*/ 96431 w 243687"/>
                <a:gd name="connsiteY33" fmla="*/ 22984 h 337965"/>
                <a:gd name="connsiteX34" fmla="*/ 112166 w 243687"/>
                <a:gd name="connsiteY34" fmla="*/ 24689 h 337965"/>
                <a:gd name="connsiteX35" fmla="*/ 127997 w 243687"/>
                <a:gd name="connsiteY35" fmla="*/ 14392 h 337965"/>
                <a:gd name="connsiteX36" fmla="*/ 135836 w 243687"/>
                <a:gd name="connsiteY36" fmla="*/ 9839 h 337965"/>
                <a:gd name="connsiteX37" fmla="*/ 145571 w 243687"/>
                <a:gd name="connsiteY37" fmla="*/ 0 h 337965"/>
                <a:gd name="connsiteX38" fmla="*/ 152695 w 243687"/>
                <a:gd name="connsiteY38" fmla="*/ 1257 h 337965"/>
                <a:gd name="connsiteX39" fmla="*/ 157972 w 243687"/>
                <a:gd name="connsiteY39" fmla="*/ 6620 h 337965"/>
                <a:gd name="connsiteX40" fmla="*/ 154067 w 243687"/>
                <a:gd name="connsiteY40" fmla="*/ 13487 h 337965"/>
                <a:gd name="connsiteX41" fmla="*/ 141151 w 243687"/>
                <a:gd name="connsiteY41" fmla="*/ 16907 h 337965"/>
                <a:gd name="connsiteX42" fmla="*/ 136046 w 243687"/>
                <a:gd name="connsiteY42" fmla="*/ 27089 h 337965"/>
                <a:gd name="connsiteX43" fmla="*/ 128254 w 243687"/>
                <a:gd name="connsiteY43" fmla="*/ 32928 h 337965"/>
                <a:gd name="connsiteX44" fmla="*/ 122415 w 243687"/>
                <a:gd name="connsiteY44" fmla="*/ 40491 h 337965"/>
                <a:gd name="connsiteX45" fmla="*/ 119958 w 243687"/>
                <a:gd name="connsiteY45" fmla="*/ 54988 h 337965"/>
                <a:gd name="connsiteX46" fmla="*/ 114376 w 243687"/>
                <a:gd name="connsiteY46" fmla="*/ 66856 h 337965"/>
                <a:gd name="connsiteX47" fmla="*/ 124759 w 243687"/>
                <a:gd name="connsiteY47" fmla="*/ 68209 h 337965"/>
                <a:gd name="connsiteX48" fmla="*/ 127340 w 243687"/>
                <a:gd name="connsiteY48" fmla="*/ 77524 h 337965"/>
                <a:gd name="connsiteX49" fmla="*/ 131778 w 243687"/>
                <a:gd name="connsiteY49" fmla="*/ 81982 h 337965"/>
                <a:gd name="connsiteX50" fmla="*/ 133369 w 243687"/>
                <a:gd name="connsiteY50" fmla="*/ 90135 h 337965"/>
                <a:gd name="connsiteX51" fmla="*/ 130978 w 243687"/>
                <a:gd name="connsiteY51" fmla="*/ 97631 h 337965"/>
                <a:gd name="connsiteX52" fmla="*/ 131683 w 243687"/>
                <a:gd name="connsiteY52" fmla="*/ 101851 h 337965"/>
                <a:gd name="connsiteX53" fmla="*/ 136636 w 243687"/>
                <a:gd name="connsiteY53" fmla="*/ 103537 h 337965"/>
                <a:gd name="connsiteX54" fmla="*/ 141427 w 243687"/>
                <a:gd name="connsiteY54" fmla="*/ 110585 h 337965"/>
                <a:gd name="connsiteX55" fmla="*/ 167297 w 243687"/>
                <a:gd name="connsiteY55" fmla="*/ 108642 h 337965"/>
                <a:gd name="connsiteX56" fmla="*/ 178975 w 243687"/>
                <a:gd name="connsiteY56" fmla="*/ 111214 h 337965"/>
                <a:gd name="connsiteX57" fmla="*/ 193139 w 243687"/>
                <a:gd name="connsiteY57" fmla="*/ 128597 h 337965"/>
                <a:gd name="connsiteX58" fmla="*/ 201263 w 243687"/>
                <a:gd name="connsiteY58" fmla="*/ 126444 h 337965"/>
                <a:gd name="connsiteX59" fmla="*/ 215751 w 243687"/>
                <a:gd name="connsiteY59" fmla="*/ 127521 h 337965"/>
                <a:gd name="connsiteX60" fmla="*/ 227219 w 243687"/>
                <a:gd name="connsiteY60" fmla="*/ 125216 h 337965"/>
                <a:gd name="connsiteX61" fmla="*/ 234334 w 243687"/>
                <a:gd name="connsiteY61" fmla="*/ 128692 h 337965"/>
                <a:gd name="connsiteX62" fmla="*/ 230715 w 243687"/>
                <a:gd name="connsiteY62" fmla="*/ 139560 h 337965"/>
                <a:gd name="connsiteX63" fmla="*/ 226219 w 243687"/>
                <a:gd name="connsiteY63" fmla="*/ 146333 h 337965"/>
                <a:gd name="connsiteX64" fmla="*/ 224647 w 243687"/>
                <a:gd name="connsiteY64" fmla="*/ 160792 h 337965"/>
                <a:gd name="connsiteX65" fmla="*/ 228695 w 243687"/>
                <a:gd name="connsiteY65" fmla="*/ 174184 h 337965"/>
                <a:gd name="connsiteX66" fmla="*/ 234410 w 243687"/>
                <a:gd name="connsiteY66" fmla="*/ 180165 h 337965"/>
                <a:gd name="connsiteX67" fmla="*/ 235106 w 243687"/>
                <a:gd name="connsiteY67" fmla="*/ 184671 h 337965"/>
                <a:gd name="connsiteX68" fmla="*/ 224914 w 243687"/>
                <a:gd name="connsiteY68" fmla="*/ 194701 h 337965"/>
                <a:gd name="connsiteX69" fmla="*/ 232210 w 243687"/>
                <a:gd name="connsiteY69" fmla="*/ 199130 h 337965"/>
                <a:gd name="connsiteX70" fmla="*/ 237554 w 243687"/>
                <a:gd name="connsiteY70" fmla="*/ 206169 h 337965"/>
                <a:gd name="connsiteX71" fmla="*/ 243688 w 243687"/>
                <a:gd name="connsiteY71" fmla="*/ 226238 h 337965"/>
                <a:gd name="connsiteX72" fmla="*/ 239897 w 243687"/>
                <a:gd name="connsiteY72" fmla="*/ 228714 h 337965"/>
                <a:gd name="connsiteX73" fmla="*/ 235972 w 243687"/>
                <a:gd name="connsiteY73" fmla="*/ 216846 h 337965"/>
                <a:gd name="connsiteX74" fmla="*/ 230381 w 243687"/>
                <a:gd name="connsiteY74" fmla="*/ 210464 h 337965"/>
                <a:gd name="connsiteX75" fmla="*/ 223733 w 243687"/>
                <a:gd name="connsiteY75" fmla="*/ 217399 h 337965"/>
                <a:gd name="connsiteX76" fmla="*/ 184537 w 243687"/>
                <a:gd name="connsiteY76" fmla="*/ 216951 h 337965"/>
                <a:gd name="connsiteX77" fmla="*/ 184785 w 243687"/>
                <a:gd name="connsiteY77" fmla="*/ 229543 h 337965"/>
                <a:gd name="connsiteX78" fmla="*/ 196577 w 243687"/>
                <a:gd name="connsiteY78" fmla="*/ 231620 h 337965"/>
                <a:gd name="connsiteX79" fmla="*/ 195891 w 243687"/>
                <a:gd name="connsiteY79" fmla="*/ 239325 h 337965"/>
                <a:gd name="connsiteX80" fmla="*/ 191872 w 243687"/>
                <a:gd name="connsiteY80" fmla="*/ 237249 h 337965"/>
                <a:gd name="connsiteX81" fmla="*/ 180537 w 243687"/>
                <a:gd name="connsiteY81" fmla="*/ 240564 h 337965"/>
                <a:gd name="connsiteX82" fmla="*/ 180432 w 243687"/>
                <a:gd name="connsiteY82" fmla="*/ 255175 h 337965"/>
                <a:gd name="connsiteX83" fmla="*/ 189357 w 243687"/>
                <a:gd name="connsiteY83" fmla="*/ 262509 h 337965"/>
                <a:gd name="connsiteX84" fmla="*/ 192510 w 243687"/>
                <a:gd name="connsiteY84" fmla="*/ 274034 h 337965"/>
                <a:gd name="connsiteX85" fmla="*/ 192034 w 243687"/>
                <a:gd name="connsiteY85" fmla="*/ 282759 h 337965"/>
                <a:gd name="connsiteX86" fmla="*/ 182994 w 243687"/>
                <a:gd name="connsiteY86" fmla="*/ 337966 h 337965"/>
                <a:gd name="connsiteX87" fmla="*/ 172926 w 243687"/>
                <a:gd name="connsiteY87" fmla="*/ 327250 h 337965"/>
                <a:gd name="connsiteX88" fmla="*/ 166916 w 243687"/>
                <a:gd name="connsiteY88" fmla="*/ 326774 h 337965"/>
                <a:gd name="connsiteX89" fmla="*/ 179889 w 243687"/>
                <a:gd name="connsiteY89" fmla="*/ 306286 h 337965"/>
                <a:gd name="connsiteX90" fmla="*/ 164487 w 243687"/>
                <a:gd name="connsiteY90" fmla="*/ 296856 h 337965"/>
                <a:gd name="connsiteX91" fmla="*/ 152419 w 243687"/>
                <a:gd name="connsiteY91" fmla="*/ 298590 h 337965"/>
                <a:gd name="connsiteX92" fmla="*/ 145151 w 243687"/>
                <a:gd name="connsiteY92" fmla="*/ 295104 h 337965"/>
                <a:gd name="connsiteX93" fmla="*/ 134074 w 243687"/>
                <a:gd name="connsiteY93" fmla="*/ 300428 h 337965"/>
                <a:gd name="connsiteX94" fmla="*/ 119091 w 243687"/>
                <a:gd name="connsiteY94" fmla="*/ 297904 h 337965"/>
                <a:gd name="connsiteX95" fmla="*/ 107242 w 243687"/>
                <a:gd name="connsiteY95" fmla="*/ 276806 h 337965"/>
                <a:gd name="connsiteX96" fmla="*/ 97927 w 243687"/>
                <a:gd name="connsiteY96" fmla="*/ 271624 h 337965"/>
                <a:gd name="connsiteX97" fmla="*/ 91507 w 243687"/>
                <a:gd name="connsiteY97" fmla="*/ 262128 h 337965"/>
                <a:gd name="connsiteX98" fmla="*/ 78134 w 243687"/>
                <a:gd name="connsiteY98" fmla="*/ 252603 h 337965"/>
                <a:gd name="connsiteX99" fmla="*/ 72771 w 243687"/>
                <a:gd name="connsiteY99" fmla="*/ 254508 h 3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43687" h="337965">
                  <a:moveTo>
                    <a:pt x="72771" y="254508"/>
                  </a:moveTo>
                  <a:lnTo>
                    <a:pt x="64151" y="249746"/>
                  </a:lnTo>
                  <a:lnTo>
                    <a:pt x="54283" y="243078"/>
                  </a:lnTo>
                  <a:lnTo>
                    <a:pt x="48568" y="246278"/>
                  </a:lnTo>
                  <a:lnTo>
                    <a:pt x="31499" y="243487"/>
                  </a:lnTo>
                  <a:lnTo>
                    <a:pt x="26594" y="234839"/>
                  </a:lnTo>
                  <a:lnTo>
                    <a:pt x="22850" y="235163"/>
                  </a:lnTo>
                  <a:lnTo>
                    <a:pt x="2724" y="223676"/>
                  </a:lnTo>
                  <a:lnTo>
                    <a:pt x="0" y="217427"/>
                  </a:lnTo>
                  <a:lnTo>
                    <a:pt x="7506" y="215913"/>
                  </a:lnTo>
                  <a:lnTo>
                    <a:pt x="6610" y="205835"/>
                  </a:lnTo>
                  <a:lnTo>
                    <a:pt x="11335" y="198549"/>
                  </a:lnTo>
                  <a:lnTo>
                    <a:pt x="21307" y="197196"/>
                  </a:lnTo>
                  <a:lnTo>
                    <a:pt x="29785" y="184547"/>
                  </a:lnTo>
                  <a:lnTo>
                    <a:pt x="37481" y="173974"/>
                  </a:lnTo>
                  <a:lnTo>
                    <a:pt x="30061" y="169183"/>
                  </a:lnTo>
                  <a:lnTo>
                    <a:pt x="33861" y="157486"/>
                  </a:lnTo>
                  <a:lnTo>
                    <a:pt x="29318" y="139037"/>
                  </a:lnTo>
                  <a:lnTo>
                    <a:pt x="33633" y="133741"/>
                  </a:lnTo>
                  <a:lnTo>
                    <a:pt x="30461" y="116662"/>
                  </a:lnTo>
                  <a:lnTo>
                    <a:pt x="22317" y="105899"/>
                  </a:lnTo>
                  <a:lnTo>
                    <a:pt x="24889" y="96069"/>
                  </a:lnTo>
                  <a:lnTo>
                    <a:pt x="31375" y="97517"/>
                  </a:lnTo>
                  <a:lnTo>
                    <a:pt x="35166" y="91507"/>
                  </a:lnTo>
                  <a:lnTo>
                    <a:pt x="30499" y="79572"/>
                  </a:lnTo>
                  <a:lnTo>
                    <a:pt x="32938" y="76610"/>
                  </a:lnTo>
                  <a:lnTo>
                    <a:pt x="43329" y="77257"/>
                  </a:lnTo>
                  <a:lnTo>
                    <a:pt x="58426" y="63103"/>
                  </a:lnTo>
                  <a:lnTo>
                    <a:pt x="66713" y="60941"/>
                  </a:lnTo>
                  <a:lnTo>
                    <a:pt x="66904" y="54226"/>
                  </a:lnTo>
                  <a:lnTo>
                    <a:pt x="70618" y="37062"/>
                  </a:lnTo>
                  <a:lnTo>
                    <a:pt x="82153" y="27613"/>
                  </a:lnTo>
                  <a:lnTo>
                    <a:pt x="94821" y="27232"/>
                  </a:lnTo>
                  <a:lnTo>
                    <a:pt x="96431" y="22984"/>
                  </a:lnTo>
                  <a:lnTo>
                    <a:pt x="112166" y="24689"/>
                  </a:lnTo>
                  <a:lnTo>
                    <a:pt x="127997" y="14392"/>
                  </a:lnTo>
                  <a:lnTo>
                    <a:pt x="135836" y="9839"/>
                  </a:lnTo>
                  <a:lnTo>
                    <a:pt x="145571" y="0"/>
                  </a:lnTo>
                  <a:lnTo>
                    <a:pt x="152695" y="1257"/>
                  </a:lnTo>
                  <a:lnTo>
                    <a:pt x="157972" y="6620"/>
                  </a:lnTo>
                  <a:lnTo>
                    <a:pt x="154067" y="13487"/>
                  </a:lnTo>
                  <a:lnTo>
                    <a:pt x="141151" y="16907"/>
                  </a:lnTo>
                  <a:lnTo>
                    <a:pt x="136046" y="27089"/>
                  </a:lnTo>
                  <a:lnTo>
                    <a:pt x="128254" y="32928"/>
                  </a:lnTo>
                  <a:lnTo>
                    <a:pt x="122415" y="40491"/>
                  </a:lnTo>
                  <a:lnTo>
                    <a:pt x="119958" y="54988"/>
                  </a:lnTo>
                  <a:lnTo>
                    <a:pt x="114376" y="66856"/>
                  </a:lnTo>
                  <a:lnTo>
                    <a:pt x="124759" y="68209"/>
                  </a:lnTo>
                  <a:lnTo>
                    <a:pt x="127340" y="77524"/>
                  </a:lnTo>
                  <a:lnTo>
                    <a:pt x="131778" y="81982"/>
                  </a:lnTo>
                  <a:lnTo>
                    <a:pt x="133369" y="90135"/>
                  </a:lnTo>
                  <a:lnTo>
                    <a:pt x="130978" y="97631"/>
                  </a:lnTo>
                  <a:lnTo>
                    <a:pt x="131683" y="101851"/>
                  </a:lnTo>
                  <a:lnTo>
                    <a:pt x="136636" y="103537"/>
                  </a:lnTo>
                  <a:lnTo>
                    <a:pt x="141427" y="110585"/>
                  </a:lnTo>
                  <a:lnTo>
                    <a:pt x="167297" y="108642"/>
                  </a:lnTo>
                  <a:lnTo>
                    <a:pt x="178975" y="111214"/>
                  </a:lnTo>
                  <a:lnTo>
                    <a:pt x="193139" y="128597"/>
                  </a:lnTo>
                  <a:lnTo>
                    <a:pt x="201263" y="126444"/>
                  </a:lnTo>
                  <a:lnTo>
                    <a:pt x="215751" y="127521"/>
                  </a:lnTo>
                  <a:lnTo>
                    <a:pt x="227219" y="125216"/>
                  </a:lnTo>
                  <a:lnTo>
                    <a:pt x="234334" y="128692"/>
                  </a:lnTo>
                  <a:lnTo>
                    <a:pt x="230715" y="139560"/>
                  </a:lnTo>
                  <a:lnTo>
                    <a:pt x="226219" y="146333"/>
                  </a:lnTo>
                  <a:lnTo>
                    <a:pt x="224647" y="160792"/>
                  </a:lnTo>
                  <a:lnTo>
                    <a:pt x="228695" y="174184"/>
                  </a:lnTo>
                  <a:lnTo>
                    <a:pt x="234410" y="180165"/>
                  </a:lnTo>
                  <a:lnTo>
                    <a:pt x="235106" y="184671"/>
                  </a:lnTo>
                  <a:lnTo>
                    <a:pt x="224914" y="194701"/>
                  </a:lnTo>
                  <a:lnTo>
                    <a:pt x="232210" y="199130"/>
                  </a:lnTo>
                  <a:lnTo>
                    <a:pt x="237554" y="206169"/>
                  </a:lnTo>
                  <a:lnTo>
                    <a:pt x="243688" y="226238"/>
                  </a:lnTo>
                  <a:lnTo>
                    <a:pt x="239897" y="228714"/>
                  </a:lnTo>
                  <a:lnTo>
                    <a:pt x="235972" y="216846"/>
                  </a:lnTo>
                  <a:lnTo>
                    <a:pt x="230381" y="210464"/>
                  </a:lnTo>
                  <a:lnTo>
                    <a:pt x="223733" y="217399"/>
                  </a:lnTo>
                  <a:lnTo>
                    <a:pt x="184537" y="216951"/>
                  </a:lnTo>
                  <a:lnTo>
                    <a:pt x="184785" y="229543"/>
                  </a:lnTo>
                  <a:lnTo>
                    <a:pt x="196577" y="231620"/>
                  </a:lnTo>
                  <a:lnTo>
                    <a:pt x="195891" y="239325"/>
                  </a:lnTo>
                  <a:lnTo>
                    <a:pt x="191872" y="237249"/>
                  </a:lnTo>
                  <a:lnTo>
                    <a:pt x="180537" y="240564"/>
                  </a:lnTo>
                  <a:lnTo>
                    <a:pt x="180432" y="255175"/>
                  </a:lnTo>
                  <a:lnTo>
                    <a:pt x="189357" y="262509"/>
                  </a:lnTo>
                  <a:lnTo>
                    <a:pt x="192510" y="274034"/>
                  </a:lnTo>
                  <a:lnTo>
                    <a:pt x="192034" y="282759"/>
                  </a:lnTo>
                  <a:lnTo>
                    <a:pt x="182994" y="337966"/>
                  </a:lnTo>
                  <a:lnTo>
                    <a:pt x="172926" y="327250"/>
                  </a:lnTo>
                  <a:lnTo>
                    <a:pt x="166916" y="326774"/>
                  </a:lnTo>
                  <a:lnTo>
                    <a:pt x="179889" y="306286"/>
                  </a:lnTo>
                  <a:lnTo>
                    <a:pt x="164487" y="296856"/>
                  </a:lnTo>
                  <a:lnTo>
                    <a:pt x="152419" y="298590"/>
                  </a:lnTo>
                  <a:lnTo>
                    <a:pt x="145151" y="295104"/>
                  </a:lnTo>
                  <a:lnTo>
                    <a:pt x="134074" y="300428"/>
                  </a:lnTo>
                  <a:lnTo>
                    <a:pt x="119091" y="297904"/>
                  </a:lnTo>
                  <a:lnTo>
                    <a:pt x="107242" y="276806"/>
                  </a:lnTo>
                  <a:lnTo>
                    <a:pt x="97927" y="271624"/>
                  </a:lnTo>
                  <a:lnTo>
                    <a:pt x="91507" y="262128"/>
                  </a:lnTo>
                  <a:lnTo>
                    <a:pt x="78134" y="252603"/>
                  </a:lnTo>
                  <a:lnTo>
                    <a:pt x="72771" y="254508"/>
                  </a:lnTo>
                </a:path>
              </a:pathLst>
            </a:custGeom>
            <a:solidFill>
              <a:srgbClr val="2D3991"/>
            </a:solidFill>
            <a:ln w="2305"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0E73028-7385-0860-8158-250F38F1E42C}"/>
                </a:ext>
              </a:extLst>
            </p:cNvPr>
            <p:cNvSpPr/>
            <p:nvPr/>
          </p:nvSpPr>
          <p:spPr>
            <a:xfrm>
              <a:off x="3888847" y="3385642"/>
              <a:ext cx="68303" cy="60750"/>
            </a:xfrm>
            <a:custGeom>
              <a:avLst/>
              <a:gdLst>
                <a:gd name="connsiteX0" fmla="*/ 59865 w 68303"/>
                <a:gd name="connsiteY0" fmla="*/ 60750 h 60750"/>
                <a:gd name="connsiteX1" fmla="*/ 48949 w 68303"/>
                <a:gd name="connsiteY1" fmla="*/ 56255 h 60750"/>
                <a:gd name="connsiteX2" fmla="*/ 44863 w 68303"/>
                <a:gd name="connsiteY2" fmla="*/ 51997 h 60750"/>
                <a:gd name="connsiteX3" fmla="*/ 47177 w 68303"/>
                <a:gd name="connsiteY3" fmla="*/ 48482 h 60750"/>
                <a:gd name="connsiteX4" fmla="*/ 46444 w 68303"/>
                <a:gd name="connsiteY4" fmla="*/ 44005 h 60750"/>
                <a:gd name="connsiteX5" fmla="*/ 40872 w 68303"/>
                <a:gd name="connsiteY5" fmla="*/ 39148 h 60750"/>
                <a:gd name="connsiteX6" fmla="*/ 32957 w 68303"/>
                <a:gd name="connsiteY6" fmla="*/ 35157 h 60750"/>
                <a:gd name="connsiteX7" fmla="*/ 26032 w 68303"/>
                <a:gd name="connsiteY7" fmla="*/ 32556 h 60750"/>
                <a:gd name="connsiteX8" fmla="*/ 24708 w 68303"/>
                <a:gd name="connsiteY8" fmla="*/ 26622 h 60750"/>
                <a:gd name="connsiteX9" fmla="*/ 19431 w 68303"/>
                <a:gd name="connsiteY9" fmla="*/ 22993 h 60750"/>
                <a:gd name="connsiteX10" fmla="*/ 20726 w 68303"/>
                <a:gd name="connsiteY10" fmla="*/ 28899 h 60750"/>
                <a:gd name="connsiteX11" fmla="*/ 16707 w 68303"/>
                <a:gd name="connsiteY11" fmla="*/ 33747 h 60750"/>
                <a:gd name="connsiteX12" fmla="*/ 12116 w 68303"/>
                <a:gd name="connsiteY12" fmla="*/ 28108 h 60750"/>
                <a:gd name="connsiteX13" fmla="*/ 5648 w 68303"/>
                <a:gd name="connsiteY13" fmla="*/ 26108 h 60750"/>
                <a:gd name="connsiteX14" fmla="*/ 2905 w 68303"/>
                <a:gd name="connsiteY14" fmla="*/ 22012 h 60750"/>
                <a:gd name="connsiteX15" fmla="*/ 3019 w 68303"/>
                <a:gd name="connsiteY15" fmla="*/ 15821 h 60750"/>
                <a:gd name="connsiteX16" fmla="*/ 5677 w 68303"/>
                <a:gd name="connsiteY16" fmla="*/ 9420 h 60750"/>
                <a:gd name="connsiteX17" fmla="*/ 0 w 68303"/>
                <a:gd name="connsiteY17" fmla="*/ 6544 h 60750"/>
                <a:gd name="connsiteX18" fmla="*/ 4610 w 68303"/>
                <a:gd name="connsiteY18" fmla="*/ 2619 h 60750"/>
                <a:gd name="connsiteX19" fmla="*/ 7639 w 68303"/>
                <a:gd name="connsiteY19" fmla="*/ 0 h 60750"/>
                <a:gd name="connsiteX20" fmla="*/ 20898 w 68303"/>
                <a:gd name="connsiteY20" fmla="*/ 5391 h 60750"/>
                <a:gd name="connsiteX21" fmla="*/ 25517 w 68303"/>
                <a:gd name="connsiteY21" fmla="*/ 2734 h 60750"/>
                <a:gd name="connsiteX22" fmla="*/ 31899 w 68303"/>
                <a:gd name="connsiteY22" fmla="*/ 4439 h 60750"/>
                <a:gd name="connsiteX23" fmla="*/ 35233 w 68303"/>
                <a:gd name="connsiteY23" fmla="*/ 8620 h 60750"/>
                <a:gd name="connsiteX24" fmla="*/ 41167 w 68303"/>
                <a:gd name="connsiteY24" fmla="*/ 9973 h 60750"/>
                <a:gd name="connsiteX25" fmla="*/ 45987 w 68303"/>
                <a:gd name="connsiteY25" fmla="*/ 5667 h 60750"/>
                <a:gd name="connsiteX26" fmla="*/ 51083 w 68303"/>
                <a:gd name="connsiteY26" fmla="*/ 16716 h 60750"/>
                <a:gd name="connsiteX27" fmla="*/ 58855 w 68303"/>
                <a:gd name="connsiteY27" fmla="*/ 24889 h 60750"/>
                <a:gd name="connsiteX28" fmla="*/ 68304 w 68303"/>
                <a:gd name="connsiteY28" fmla="*/ 33557 h 60750"/>
                <a:gd name="connsiteX29" fmla="*/ 60522 w 68303"/>
                <a:gd name="connsiteY29" fmla="*/ 35376 h 60750"/>
                <a:gd name="connsiteX30" fmla="*/ 60636 w 68303"/>
                <a:gd name="connsiteY30" fmla="*/ 43539 h 60750"/>
                <a:gd name="connsiteX31" fmla="*/ 64827 w 68303"/>
                <a:gd name="connsiteY31" fmla="*/ 46549 h 60750"/>
                <a:gd name="connsiteX32" fmla="*/ 61817 w 68303"/>
                <a:gd name="connsiteY32" fmla="*/ 48949 h 60750"/>
                <a:gd name="connsiteX33" fmla="*/ 62598 w 68303"/>
                <a:gd name="connsiteY33" fmla="*/ 52616 h 60750"/>
                <a:gd name="connsiteX34" fmla="*/ 60922 w 68303"/>
                <a:gd name="connsiteY34" fmla="*/ 56731 h 60750"/>
                <a:gd name="connsiteX35" fmla="*/ 59865 w 68303"/>
                <a:gd name="connsiteY35" fmla="*/ 60750 h 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303" h="60750">
                  <a:moveTo>
                    <a:pt x="59865" y="60750"/>
                  </a:moveTo>
                  <a:lnTo>
                    <a:pt x="48949" y="56255"/>
                  </a:lnTo>
                  <a:lnTo>
                    <a:pt x="44863" y="51997"/>
                  </a:lnTo>
                  <a:lnTo>
                    <a:pt x="47177" y="48482"/>
                  </a:lnTo>
                  <a:lnTo>
                    <a:pt x="46444" y="44005"/>
                  </a:lnTo>
                  <a:lnTo>
                    <a:pt x="40872" y="39148"/>
                  </a:lnTo>
                  <a:lnTo>
                    <a:pt x="32957" y="35157"/>
                  </a:lnTo>
                  <a:lnTo>
                    <a:pt x="26032" y="32556"/>
                  </a:lnTo>
                  <a:lnTo>
                    <a:pt x="24708" y="26622"/>
                  </a:lnTo>
                  <a:lnTo>
                    <a:pt x="19431" y="22993"/>
                  </a:lnTo>
                  <a:lnTo>
                    <a:pt x="20726" y="28899"/>
                  </a:lnTo>
                  <a:lnTo>
                    <a:pt x="16707" y="33747"/>
                  </a:lnTo>
                  <a:lnTo>
                    <a:pt x="12116" y="28108"/>
                  </a:lnTo>
                  <a:lnTo>
                    <a:pt x="5648" y="26108"/>
                  </a:lnTo>
                  <a:lnTo>
                    <a:pt x="2905" y="22012"/>
                  </a:lnTo>
                  <a:lnTo>
                    <a:pt x="3019" y="15821"/>
                  </a:lnTo>
                  <a:lnTo>
                    <a:pt x="5677" y="9420"/>
                  </a:lnTo>
                  <a:lnTo>
                    <a:pt x="0" y="6544"/>
                  </a:lnTo>
                  <a:lnTo>
                    <a:pt x="4610" y="2619"/>
                  </a:lnTo>
                  <a:lnTo>
                    <a:pt x="7639" y="0"/>
                  </a:lnTo>
                  <a:lnTo>
                    <a:pt x="20898" y="5391"/>
                  </a:lnTo>
                  <a:lnTo>
                    <a:pt x="25517" y="2734"/>
                  </a:lnTo>
                  <a:lnTo>
                    <a:pt x="31899" y="4439"/>
                  </a:lnTo>
                  <a:lnTo>
                    <a:pt x="35233" y="8620"/>
                  </a:lnTo>
                  <a:lnTo>
                    <a:pt x="41167" y="9973"/>
                  </a:lnTo>
                  <a:lnTo>
                    <a:pt x="45987" y="5667"/>
                  </a:lnTo>
                  <a:lnTo>
                    <a:pt x="51083" y="16716"/>
                  </a:lnTo>
                  <a:lnTo>
                    <a:pt x="58855" y="24889"/>
                  </a:lnTo>
                  <a:lnTo>
                    <a:pt x="68304" y="33557"/>
                  </a:lnTo>
                  <a:lnTo>
                    <a:pt x="60522" y="35376"/>
                  </a:lnTo>
                  <a:lnTo>
                    <a:pt x="60636" y="43539"/>
                  </a:lnTo>
                  <a:lnTo>
                    <a:pt x="64827" y="46549"/>
                  </a:lnTo>
                  <a:lnTo>
                    <a:pt x="61817" y="48949"/>
                  </a:lnTo>
                  <a:lnTo>
                    <a:pt x="62598" y="52616"/>
                  </a:lnTo>
                  <a:lnTo>
                    <a:pt x="60922" y="56731"/>
                  </a:lnTo>
                  <a:lnTo>
                    <a:pt x="59865" y="60750"/>
                  </a:lnTo>
                </a:path>
              </a:pathLst>
            </a:custGeom>
            <a:solidFill>
              <a:srgbClr val="2D3991"/>
            </a:solidFill>
            <a:ln w="2305"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C0705B7-F7C2-77FB-131F-9A0AC92C3126}"/>
                </a:ext>
              </a:extLst>
            </p:cNvPr>
            <p:cNvSpPr/>
            <p:nvPr/>
          </p:nvSpPr>
          <p:spPr>
            <a:xfrm>
              <a:off x="3908298" y="3137382"/>
              <a:ext cx="217179" cy="70208"/>
            </a:xfrm>
            <a:custGeom>
              <a:avLst/>
              <a:gdLst>
                <a:gd name="connsiteX0" fmla="*/ 54445 w 217179"/>
                <a:gd name="connsiteY0" fmla="*/ 0 h 70208"/>
                <a:gd name="connsiteX1" fmla="*/ 71818 w 217179"/>
                <a:gd name="connsiteY1" fmla="*/ 1515 h 70208"/>
                <a:gd name="connsiteX2" fmla="*/ 87620 w 217179"/>
                <a:gd name="connsiteY2" fmla="*/ 1753 h 70208"/>
                <a:gd name="connsiteX3" fmla="*/ 106518 w 217179"/>
                <a:gd name="connsiteY3" fmla="*/ 8982 h 70208"/>
                <a:gd name="connsiteX4" fmla="*/ 114519 w 217179"/>
                <a:gd name="connsiteY4" fmla="*/ 16726 h 70208"/>
                <a:gd name="connsiteX5" fmla="*/ 133312 w 217179"/>
                <a:gd name="connsiteY5" fmla="*/ 14335 h 70208"/>
                <a:gd name="connsiteX6" fmla="*/ 140437 w 217179"/>
                <a:gd name="connsiteY6" fmla="*/ 19298 h 70208"/>
                <a:gd name="connsiteX7" fmla="*/ 157467 w 217179"/>
                <a:gd name="connsiteY7" fmla="*/ 32366 h 70208"/>
                <a:gd name="connsiteX8" fmla="*/ 169993 w 217179"/>
                <a:gd name="connsiteY8" fmla="*/ 41862 h 70208"/>
                <a:gd name="connsiteX9" fmla="*/ 176612 w 217179"/>
                <a:gd name="connsiteY9" fmla="*/ 41577 h 70208"/>
                <a:gd name="connsiteX10" fmla="*/ 188614 w 217179"/>
                <a:gd name="connsiteY10" fmla="*/ 45863 h 70208"/>
                <a:gd name="connsiteX11" fmla="*/ 187147 w 217179"/>
                <a:gd name="connsiteY11" fmla="*/ 51778 h 70208"/>
                <a:gd name="connsiteX12" fmla="*/ 201978 w 217179"/>
                <a:gd name="connsiteY12" fmla="*/ 52645 h 70208"/>
                <a:gd name="connsiteX13" fmla="*/ 217179 w 217179"/>
                <a:gd name="connsiteY13" fmla="*/ 61227 h 70208"/>
                <a:gd name="connsiteX14" fmla="*/ 214798 w 217179"/>
                <a:gd name="connsiteY14" fmla="*/ 66123 h 70208"/>
                <a:gd name="connsiteX15" fmla="*/ 201416 w 217179"/>
                <a:gd name="connsiteY15" fmla="*/ 68780 h 70208"/>
                <a:gd name="connsiteX16" fmla="*/ 187881 w 217179"/>
                <a:gd name="connsiteY16" fmla="*/ 69818 h 70208"/>
                <a:gd name="connsiteX17" fmla="*/ 174022 w 217179"/>
                <a:gd name="connsiteY17" fmla="*/ 68171 h 70208"/>
                <a:gd name="connsiteX18" fmla="*/ 145218 w 217179"/>
                <a:gd name="connsiteY18" fmla="*/ 70209 h 70208"/>
                <a:gd name="connsiteX19" fmla="*/ 158706 w 217179"/>
                <a:gd name="connsiteY19" fmla="*/ 58522 h 70208"/>
                <a:gd name="connsiteX20" fmla="*/ 150504 w 217179"/>
                <a:gd name="connsiteY20" fmla="*/ 53073 h 70208"/>
                <a:gd name="connsiteX21" fmla="*/ 137541 w 217179"/>
                <a:gd name="connsiteY21" fmla="*/ 51673 h 70208"/>
                <a:gd name="connsiteX22" fmla="*/ 130588 w 217179"/>
                <a:gd name="connsiteY22" fmla="*/ 45615 h 70208"/>
                <a:gd name="connsiteX23" fmla="*/ 125816 w 217179"/>
                <a:gd name="connsiteY23" fmla="*/ 33633 h 70208"/>
                <a:gd name="connsiteX24" fmla="*/ 114452 w 217179"/>
                <a:gd name="connsiteY24" fmla="*/ 34452 h 70208"/>
                <a:gd name="connsiteX25" fmla="*/ 95698 w 217179"/>
                <a:gd name="connsiteY25" fmla="*/ 28804 h 70208"/>
                <a:gd name="connsiteX26" fmla="*/ 89659 w 217179"/>
                <a:gd name="connsiteY26" fmla="*/ 24375 h 70208"/>
                <a:gd name="connsiteX27" fmla="*/ 63437 w 217179"/>
                <a:gd name="connsiteY27" fmla="*/ 21098 h 70208"/>
                <a:gd name="connsiteX28" fmla="*/ 56417 w 217179"/>
                <a:gd name="connsiteY28" fmla="*/ 16983 h 70208"/>
                <a:gd name="connsiteX29" fmla="*/ 63960 w 217179"/>
                <a:gd name="connsiteY29" fmla="*/ 11697 h 70208"/>
                <a:gd name="connsiteX30" fmla="*/ 44234 w 217179"/>
                <a:gd name="connsiteY30" fmla="*/ 10611 h 70208"/>
                <a:gd name="connsiteX31" fmla="*/ 29775 w 217179"/>
                <a:gd name="connsiteY31" fmla="*/ 21593 h 70208"/>
                <a:gd name="connsiteX32" fmla="*/ 21441 w 217179"/>
                <a:gd name="connsiteY32" fmla="*/ 21888 h 70208"/>
                <a:gd name="connsiteX33" fmla="*/ 18555 w 217179"/>
                <a:gd name="connsiteY33" fmla="*/ 27042 h 70208"/>
                <a:gd name="connsiteX34" fmla="*/ 8601 w 217179"/>
                <a:gd name="connsiteY34" fmla="*/ 29347 h 70208"/>
                <a:gd name="connsiteX35" fmla="*/ 0 w 217179"/>
                <a:gd name="connsiteY35" fmla="*/ 27346 h 70208"/>
                <a:gd name="connsiteX36" fmla="*/ 10611 w 217179"/>
                <a:gd name="connsiteY36" fmla="*/ 20831 h 70208"/>
                <a:gd name="connsiteX37" fmla="*/ 14973 w 217179"/>
                <a:gd name="connsiteY37" fmla="*/ 13202 h 70208"/>
                <a:gd name="connsiteX38" fmla="*/ 24070 w 217179"/>
                <a:gd name="connsiteY38" fmla="*/ 8496 h 70208"/>
                <a:gd name="connsiteX39" fmla="*/ 34338 w 217179"/>
                <a:gd name="connsiteY39" fmla="*/ 4363 h 70208"/>
                <a:gd name="connsiteX40" fmla="*/ 49568 w 217179"/>
                <a:gd name="connsiteY40" fmla="*/ 2334 h 70208"/>
                <a:gd name="connsiteX41" fmla="*/ 54445 w 217179"/>
                <a:gd name="connsiteY41" fmla="*/ 0 h 7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7179" h="70208">
                  <a:moveTo>
                    <a:pt x="54445" y="0"/>
                  </a:moveTo>
                  <a:lnTo>
                    <a:pt x="71818" y="1515"/>
                  </a:lnTo>
                  <a:lnTo>
                    <a:pt x="87620" y="1753"/>
                  </a:lnTo>
                  <a:lnTo>
                    <a:pt x="106518" y="8982"/>
                  </a:lnTo>
                  <a:lnTo>
                    <a:pt x="114519" y="16726"/>
                  </a:lnTo>
                  <a:lnTo>
                    <a:pt x="133312" y="14335"/>
                  </a:lnTo>
                  <a:lnTo>
                    <a:pt x="140437" y="19298"/>
                  </a:lnTo>
                  <a:lnTo>
                    <a:pt x="157467" y="32366"/>
                  </a:lnTo>
                  <a:lnTo>
                    <a:pt x="169993" y="41862"/>
                  </a:lnTo>
                  <a:lnTo>
                    <a:pt x="176612" y="41577"/>
                  </a:lnTo>
                  <a:lnTo>
                    <a:pt x="188614" y="45863"/>
                  </a:lnTo>
                  <a:lnTo>
                    <a:pt x="187147" y="51778"/>
                  </a:lnTo>
                  <a:lnTo>
                    <a:pt x="201978" y="52645"/>
                  </a:lnTo>
                  <a:lnTo>
                    <a:pt x="217179" y="61227"/>
                  </a:lnTo>
                  <a:lnTo>
                    <a:pt x="214798" y="66123"/>
                  </a:lnTo>
                  <a:lnTo>
                    <a:pt x="201416" y="68780"/>
                  </a:lnTo>
                  <a:lnTo>
                    <a:pt x="187881" y="69818"/>
                  </a:lnTo>
                  <a:lnTo>
                    <a:pt x="174022" y="68171"/>
                  </a:lnTo>
                  <a:lnTo>
                    <a:pt x="145218" y="70209"/>
                  </a:lnTo>
                  <a:lnTo>
                    <a:pt x="158706" y="58522"/>
                  </a:lnTo>
                  <a:lnTo>
                    <a:pt x="150504" y="53073"/>
                  </a:lnTo>
                  <a:lnTo>
                    <a:pt x="137541" y="51673"/>
                  </a:lnTo>
                  <a:lnTo>
                    <a:pt x="130588" y="45615"/>
                  </a:lnTo>
                  <a:lnTo>
                    <a:pt x="125816" y="33633"/>
                  </a:lnTo>
                  <a:lnTo>
                    <a:pt x="114452" y="34452"/>
                  </a:lnTo>
                  <a:lnTo>
                    <a:pt x="95698" y="28804"/>
                  </a:lnTo>
                  <a:lnTo>
                    <a:pt x="89659" y="24375"/>
                  </a:lnTo>
                  <a:lnTo>
                    <a:pt x="63437" y="21098"/>
                  </a:lnTo>
                  <a:lnTo>
                    <a:pt x="56417" y="16983"/>
                  </a:lnTo>
                  <a:lnTo>
                    <a:pt x="63960" y="11697"/>
                  </a:lnTo>
                  <a:lnTo>
                    <a:pt x="44234" y="10611"/>
                  </a:lnTo>
                  <a:lnTo>
                    <a:pt x="29775" y="21593"/>
                  </a:lnTo>
                  <a:lnTo>
                    <a:pt x="21441" y="21888"/>
                  </a:lnTo>
                  <a:lnTo>
                    <a:pt x="18555" y="27042"/>
                  </a:lnTo>
                  <a:lnTo>
                    <a:pt x="8601" y="29347"/>
                  </a:lnTo>
                  <a:lnTo>
                    <a:pt x="0" y="27346"/>
                  </a:lnTo>
                  <a:lnTo>
                    <a:pt x="10611" y="20831"/>
                  </a:lnTo>
                  <a:lnTo>
                    <a:pt x="14973" y="13202"/>
                  </a:lnTo>
                  <a:lnTo>
                    <a:pt x="24070" y="8496"/>
                  </a:lnTo>
                  <a:lnTo>
                    <a:pt x="34338" y="4363"/>
                  </a:lnTo>
                  <a:lnTo>
                    <a:pt x="49568" y="2334"/>
                  </a:lnTo>
                  <a:lnTo>
                    <a:pt x="54445" y="0"/>
                  </a:lnTo>
                </a:path>
              </a:pathLst>
            </a:custGeom>
            <a:solidFill>
              <a:srgbClr val="E6E6E6"/>
            </a:solidFill>
            <a:ln w="2305" cap="flat">
              <a:solidFill>
                <a:srgbClr val="000000"/>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0376539-5218-8828-2AC4-E8616B60E7C2}"/>
                </a:ext>
              </a:extLst>
            </p:cNvPr>
            <p:cNvSpPr/>
            <p:nvPr/>
          </p:nvSpPr>
          <p:spPr>
            <a:xfrm>
              <a:off x="4170397" y="3206972"/>
              <a:ext cx="72961" cy="47605"/>
            </a:xfrm>
            <a:custGeom>
              <a:avLst/>
              <a:gdLst>
                <a:gd name="connsiteX0" fmla="*/ 4677 w 72961"/>
                <a:gd name="connsiteY0" fmla="*/ 3562 h 47605"/>
                <a:gd name="connsiteX1" fmla="*/ 7191 w 72961"/>
                <a:gd name="connsiteY1" fmla="*/ 0 h 47605"/>
                <a:gd name="connsiteX2" fmla="*/ 22898 w 72961"/>
                <a:gd name="connsiteY2" fmla="*/ 95 h 47605"/>
                <a:gd name="connsiteX3" fmla="*/ 34814 w 72961"/>
                <a:gd name="connsiteY3" fmla="*/ 5477 h 47605"/>
                <a:gd name="connsiteX4" fmla="*/ 40110 w 72961"/>
                <a:gd name="connsiteY4" fmla="*/ 4953 h 47605"/>
                <a:gd name="connsiteX5" fmla="*/ 43767 w 72961"/>
                <a:gd name="connsiteY5" fmla="*/ 12354 h 47605"/>
                <a:gd name="connsiteX6" fmla="*/ 54769 w 72961"/>
                <a:gd name="connsiteY6" fmla="*/ 11944 h 47605"/>
                <a:gd name="connsiteX7" fmla="*/ 54121 w 72961"/>
                <a:gd name="connsiteY7" fmla="*/ 18155 h 47605"/>
                <a:gd name="connsiteX8" fmla="*/ 63074 w 72961"/>
                <a:gd name="connsiteY8" fmla="*/ 18907 h 47605"/>
                <a:gd name="connsiteX9" fmla="*/ 72962 w 72961"/>
                <a:gd name="connsiteY9" fmla="*/ 26546 h 47605"/>
                <a:gd name="connsiteX10" fmla="*/ 65484 w 72961"/>
                <a:gd name="connsiteY10" fmla="*/ 35014 h 47605"/>
                <a:gd name="connsiteX11" fmla="*/ 55921 w 72961"/>
                <a:gd name="connsiteY11" fmla="*/ 30499 h 47605"/>
                <a:gd name="connsiteX12" fmla="*/ 46682 w 72961"/>
                <a:gd name="connsiteY12" fmla="*/ 31366 h 47605"/>
                <a:gd name="connsiteX13" fmla="*/ 40072 w 72961"/>
                <a:gd name="connsiteY13" fmla="*/ 30375 h 47605"/>
                <a:gd name="connsiteX14" fmla="*/ 36443 w 72961"/>
                <a:gd name="connsiteY14" fmla="*/ 34166 h 47605"/>
                <a:gd name="connsiteX15" fmla="*/ 28718 w 72961"/>
                <a:gd name="connsiteY15" fmla="*/ 35452 h 47605"/>
                <a:gd name="connsiteX16" fmla="*/ 25660 w 72961"/>
                <a:gd name="connsiteY16" fmla="*/ 30404 h 47605"/>
                <a:gd name="connsiteX17" fmla="*/ 19002 w 72961"/>
                <a:gd name="connsiteY17" fmla="*/ 33395 h 47605"/>
                <a:gd name="connsiteX18" fmla="*/ 10954 w 72961"/>
                <a:gd name="connsiteY18" fmla="*/ 47606 h 47605"/>
                <a:gd name="connsiteX19" fmla="*/ 5782 w 72961"/>
                <a:gd name="connsiteY19" fmla="*/ 44310 h 47605"/>
                <a:gd name="connsiteX20" fmla="*/ 4763 w 72961"/>
                <a:gd name="connsiteY20" fmla="*/ 38348 h 47605"/>
                <a:gd name="connsiteX21" fmla="*/ 5172 w 72961"/>
                <a:gd name="connsiteY21" fmla="*/ 32699 h 47605"/>
                <a:gd name="connsiteX22" fmla="*/ 0 w 72961"/>
                <a:gd name="connsiteY22" fmla="*/ 26451 h 47605"/>
                <a:gd name="connsiteX23" fmla="*/ 4905 w 72961"/>
                <a:gd name="connsiteY23" fmla="*/ 22946 h 47605"/>
                <a:gd name="connsiteX24" fmla="*/ 6439 w 72961"/>
                <a:gd name="connsiteY24" fmla="*/ 14935 h 47605"/>
                <a:gd name="connsiteX25" fmla="*/ 4677 w 72961"/>
                <a:gd name="connsiteY25" fmla="*/ 3562 h 4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961" h="47605">
                  <a:moveTo>
                    <a:pt x="4677" y="3562"/>
                  </a:moveTo>
                  <a:lnTo>
                    <a:pt x="7191" y="0"/>
                  </a:lnTo>
                  <a:lnTo>
                    <a:pt x="22898" y="95"/>
                  </a:lnTo>
                  <a:lnTo>
                    <a:pt x="34814" y="5477"/>
                  </a:lnTo>
                  <a:lnTo>
                    <a:pt x="40110" y="4953"/>
                  </a:lnTo>
                  <a:lnTo>
                    <a:pt x="43767" y="12354"/>
                  </a:lnTo>
                  <a:lnTo>
                    <a:pt x="54769" y="11944"/>
                  </a:lnTo>
                  <a:lnTo>
                    <a:pt x="54121" y="18155"/>
                  </a:lnTo>
                  <a:lnTo>
                    <a:pt x="63074" y="18907"/>
                  </a:lnTo>
                  <a:lnTo>
                    <a:pt x="72962" y="26546"/>
                  </a:lnTo>
                  <a:lnTo>
                    <a:pt x="65484" y="35014"/>
                  </a:lnTo>
                  <a:lnTo>
                    <a:pt x="55921" y="30499"/>
                  </a:lnTo>
                  <a:lnTo>
                    <a:pt x="46682" y="31366"/>
                  </a:lnTo>
                  <a:lnTo>
                    <a:pt x="40072" y="30375"/>
                  </a:lnTo>
                  <a:lnTo>
                    <a:pt x="36443" y="34166"/>
                  </a:lnTo>
                  <a:lnTo>
                    <a:pt x="28718" y="35452"/>
                  </a:lnTo>
                  <a:lnTo>
                    <a:pt x="25660" y="30404"/>
                  </a:lnTo>
                  <a:lnTo>
                    <a:pt x="19002" y="33395"/>
                  </a:lnTo>
                  <a:lnTo>
                    <a:pt x="10954" y="47606"/>
                  </a:lnTo>
                  <a:lnTo>
                    <a:pt x="5782" y="44310"/>
                  </a:lnTo>
                  <a:lnTo>
                    <a:pt x="4763" y="38348"/>
                  </a:lnTo>
                  <a:lnTo>
                    <a:pt x="5172" y="32699"/>
                  </a:lnTo>
                  <a:lnTo>
                    <a:pt x="0" y="26451"/>
                  </a:lnTo>
                  <a:lnTo>
                    <a:pt x="4905" y="22946"/>
                  </a:lnTo>
                  <a:lnTo>
                    <a:pt x="6439" y="14935"/>
                  </a:lnTo>
                  <a:lnTo>
                    <a:pt x="4677" y="3562"/>
                  </a:lnTo>
                </a:path>
              </a:pathLst>
            </a:custGeom>
            <a:solidFill>
              <a:srgbClr val="E6E6E6"/>
            </a:solidFill>
            <a:ln w="2305" cap="flat">
              <a:solidFill>
                <a:srgbClr val="000000"/>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34077FAA-0FE0-E225-74F3-11293C1A25AB}"/>
                </a:ext>
              </a:extLst>
            </p:cNvPr>
            <p:cNvSpPr/>
            <p:nvPr/>
          </p:nvSpPr>
          <p:spPr>
            <a:xfrm>
              <a:off x="3988898" y="3584428"/>
              <a:ext cx="115347" cy="127606"/>
            </a:xfrm>
            <a:custGeom>
              <a:avLst/>
              <a:gdLst>
                <a:gd name="connsiteX0" fmla="*/ 13383 w 115347"/>
                <a:gd name="connsiteY0" fmla="*/ 96288 h 127606"/>
                <a:gd name="connsiteX1" fmla="*/ 24089 w 115347"/>
                <a:gd name="connsiteY1" fmla="*/ 81248 h 127606"/>
                <a:gd name="connsiteX2" fmla="*/ 19736 w 115347"/>
                <a:gd name="connsiteY2" fmla="*/ 72457 h 127606"/>
                <a:gd name="connsiteX3" fmla="*/ 12049 w 115347"/>
                <a:gd name="connsiteY3" fmla="*/ 81801 h 127606"/>
                <a:gd name="connsiteX4" fmla="*/ 0 w 115347"/>
                <a:gd name="connsiteY4" fmla="*/ 72980 h 127606"/>
                <a:gd name="connsiteX5" fmla="*/ 4086 w 115347"/>
                <a:gd name="connsiteY5" fmla="*/ 67304 h 127606"/>
                <a:gd name="connsiteX6" fmla="*/ 686 w 115347"/>
                <a:gd name="connsiteY6" fmla="*/ 49044 h 127606"/>
                <a:gd name="connsiteX7" fmla="*/ 7734 w 115347"/>
                <a:gd name="connsiteY7" fmla="*/ 46015 h 127606"/>
                <a:gd name="connsiteX8" fmla="*/ 11440 w 115347"/>
                <a:gd name="connsiteY8" fmla="*/ 33481 h 127606"/>
                <a:gd name="connsiteX9" fmla="*/ 19050 w 115347"/>
                <a:gd name="connsiteY9" fmla="*/ 20526 h 127606"/>
                <a:gd name="connsiteX10" fmla="*/ 17650 w 115347"/>
                <a:gd name="connsiteY10" fmla="*/ 12316 h 127606"/>
                <a:gd name="connsiteX11" fmla="*/ 28661 w 115347"/>
                <a:gd name="connsiteY11" fmla="*/ 8001 h 127606"/>
                <a:gd name="connsiteX12" fmla="*/ 42491 w 115347"/>
                <a:gd name="connsiteY12" fmla="*/ 0 h 127606"/>
                <a:gd name="connsiteX13" fmla="*/ 62617 w 115347"/>
                <a:gd name="connsiteY13" fmla="*/ 11487 h 127606"/>
                <a:gd name="connsiteX14" fmla="*/ 66361 w 115347"/>
                <a:gd name="connsiteY14" fmla="*/ 11163 h 127606"/>
                <a:gd name="connsiteX15" fmla="*/ 71266 w 115347"/>
                <a:gd name="connsiteY15" fmla="*/ 19812 h 127606"/>
                <a:gd name="connsiteX16" fmla="*/ 88335 w 115347"/>
                <a:gd name="connsiteY16" fmla="*/ 22603 h 127606"/>
                <a:gd name="connsiteX17" fmla="*/ 94050 w 115347"/>
                <a:gd name="connsiteY17" fmla="*/ 19402 h 127606"/>
                <a:gd name="connsiteX18" fmla="*/ 103918 w 115347"/>
                <a:gd name="connsiteY18" fmla="*/ 26070 h 127606"/>
                <a:gd name="connsiteX19" fmla="*/ 112538 w 115347"/>
                <a:gd name="connsiteY19" fmla="*/ 30832 h 127606"/>
                <a:gd name="connsiteX20" fmla="*/ 115348 w 115347"/>
                <a:gd name="connsiteY20" fmla="*/ 46111 h 127606"/>
                <a:gd name="connsiteX21" fmla="*/ 109080 w 115347"/>
                <a:gd name="connsiteY21" fmla="*/ 59188 h 127606"/>
                <a:gd name="connsiteX22" fmla="*/ 87144 w 115347"/>
                <a:gd name="connsiteY22" fmla="*/ 80258 h 127606"/>
                <a:gd name="connsiteX23" fmla="*/ 62960 w 115347"/>
                <a:gd name="connsiteY23" fmla="*/ 88202 h 127606"/>
                <a:gd name="connsiteX24" fmla="*/ 50635 w 115347"/>
                <a:gd name="connsiteY24" fmla="*/ 105718 h 127606"/>
                <a:gd name="connsiteX25" fmla="*/ 46825 w 115347"/>
                <a:gd name="connsiteY25" fmla="*/ 119320 h 127606"/>
                <a:gd name="connsiteX26" fmla="*/ 35452 w 115347"/>
                <a:gd name="connsiteY26" fmla="*/ 127606 h 127606"/>
                <a:gd name="connsiteX27" fmla="*/ 27013 w 115347"/>
                <a:gd name="connsiteY27" fmla="*/ 117434 h 127606"/>
                <a:gd name="connsiteX28" fmla="*/ 18888 w 115347"/>
                <a:gd name="connsiteY28" fmla="*/ 115253 h 127606"/>
                <a:gd name="connsiteX29" fmla="*/ 10573 w 115347"/>
                <a:gd name="connsiteY29" fmla="*/ 116853 h 127606"/>
                <a:gd name="connsiteX30" fmla="*/ 10030 w 115347"/>
                <a:gd name="connsiteY30" fmla="*/ 109471 h 127606"/>
                <a:gd name="connsiteX31" fmla="*/ 15764 w 115347"/>
                <a:gd name="connsiteY31" fmla="*/ 104680 h 127606"/>
                <a:gd name="connsiteX32" fmla="*/ 13383 w 115347"/>
                <a:gd name="connsiteY32" fmla="*/ 96288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347" h="127606">
                  <a:moveTo>
                    <a:pt x="13383" y="96288"/>
                  </a:moveTo>
                  <a:lnTo>
                    <a:pt x="24089" y="81248"/>
                  </a:lnTo>
                  <a:lnTo>
                    <a:pt x="19736" y="72457"/>
                  </a:lnTo>
                  <a:lnTo>
                    <a:pt x="12049" y="81801"/>
                  </a:lnTo>
                  <a:lnTo>
                    <a:pt x="0" y="72980"/>
                  </a:lnTo>
                  <a:lnTo>
                    <a:pt x="4086" y="67304"/>
                  </a:lnTo>
                  <a:lnTo>
                    <a:pt x="686" y="49044"/>
                  </a:lnTo>
                  <a:lnTo>
                    <a:pt x="7734" y="46015"/>
                  </a:lnTo>
                  <a:lnTo>
                    <a:pt x="11440" y="33481"/>
                  </a:lnTo>
                  <a:lnTo>
                    <a:pt x="19050" y="20526"/>
                  </a:lnTo>
                  <a:lnTo>
                    <a:pt x="17650" y="12316"/>
                  </a:lnTo>
                  <a:lnTo>
                    <a:pt x="28661" y="8001"/>
                  </a:lnTo>
                  <a:lnTo>
                    <a:pt x="42491" y="0"/>
                  </a:lnTo>
                  <a:lnTo>
                    <a:pt x="62617" y="11487"/>
                  </a:lnTo>
                  <a:lnTo>
                    <a:pt x="66361" y="11163"/>
                  </a:lnTo>
                  <a:lnTo>
                    <a:pt x="71266" y="19812"/>
                  </a:lnTo>
                  <a:lnTo>
                    <a:pt x="88335" y="22603"/>
                  </a:lnTo>
                  <a:lnTo>
                    <a:pt x="94050" y="19402"/>
                  </a:lnTo>
                  <a:lnTo>
                    <a:pt x="103918" y="26070"/>
                  </a:lnTo>
                  <a:lnTo>
                    <a:pt x="112538" y="30832"/>
                  </a:lnTo>
                  <a:lnTo>
                    <a:pt x="115348" y="46111"/>
                  </a:lnTo>
                  <a:lnTo>
                    <a:pt x="109080" y="59188"/>
                  </a:lnTo>
                  <a:lnTo>
                    <a:pt x="87144" y="80258"/>
                  </a:lnTo>
                  <a:lnTo>
                    <a:pt x="62960" y="88202"/>
                  </a:lnTo>
                  <a:lnTo>
                    <a:pt x="50635" y="105718"/>
                  </a:lnTo>
                  <a:lnTo>
                    <a:pt x="46825" y="119320"/>
                  </a:lnTo>
                  <a:lnTo>
                    <a:pt x="35452" y="127606"/>
                  </a:lnTo>
                  <a:lnTo>
                    <a:pt x="27013" y="117434"/>
                  </a:lnTo>
                  <a:lnTo>
                    <a:pt x="18888" y="115253"/>
                  </a:lnTo>
                  <a:lnTo>
                    <a:pt x="10573" y="116853"/>
                  </a:lnTo>
                  <a:lnTo>
                    <a:pt x="10030" y="109471"/>
                  </a:lnTo>
                  <a:lnTo>
                    <a:pt x="15764" y="104680"/>
                  </a:lnTo>
                  <a:lnTo>
                    <a:pt x="13383" y="96288"/>
                  </a:lnTo>
                </a:path>
              </a:pathLst>
            </a:custGeom>
            <a:solidFill>
              <a:srgbClr val="2D3991"/>
            </a:solidFill>
            <a:ln w="2305" cap="flat">
              <a:solidFill>
                <a:srgbClr val="000000"/>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B13798C-A6EC-8445-6E00-ADF650431681}"/>
                </a:ext>
              </a:extLst>
            </p:cNvPr>
            <p:cNvSpPr/>
            <p:nvPr/>
          </p:nvSpPr>
          <p:spPr>
            <a:xfrm>
              <a:off x="4520812" y="3496284"/>
              <a:ext cx="57664" cy="74609"/>
            </a:xfrm>
            <a:custGeom>
              <a:avLst/>
              <a:gdLst>
                <a:gd name="connsiteX0" fmla="*/ 39596 w 57664"/>
                <a:gd name="connsiteY0" fmla="*/ 65522 h 74609"/>
                <a:gd name="connsiteX1" fmla="*/ 31880 w 57664"/>
                <a:gd name="connsiteY1" fmla="*/ 73171 h 74609"/>
                <a:gd name="connsiteX2" fmla="*/ 22250 w 57664"/>
                <a:gd name="connsiteY2" fmla="*/ 74609 h 74609"/>
                <a:gd name="connsiteX3" fmla="*/ 19507 w 57664"/>
                <a:gd name="connsiteY3" fmla="*/ 68942 h 74609"/>
                <a:gd name="connsiteX4" fmla="*/ 15012 w 57664"/>
                <a:gd name="connsiteY4" fmla="*/ 68104 h 74609"/>
                <a:gd name="connsiteX5" fmla="*/ 8782 w 57664"/>
                <a:gd name="connsiteY5" fmla="*/ 73562 h 74609"/>
                <a:gd name="connsiteX6" fmla="*/ 0 w 57664"/>
                <a:gd name="connsiteY6" fmla="*/ 69409 h 74609"/>
                <a:gd name="connsiteX7" fmla="*/ 5096 w 57664"/>
                <a:gd name="connsiteY7" fmla="*/ 60817 h 74609"/>
                <a:gd name="connsiteX8" fmla="*/ 6849 w 57664"/>
                <a:gd name="connsiteY8" fmla="*/ 51645 h 74609"/>
                <a:gd name="connsiteX9" fmla="*/ 10325 w 57664"/>
                <a:gd name="connsiteY9" fmla="*/ 43015 h 74609"/>
                <a:gd name="connsiteX10" fmla="*/ 2515 w 57664"/>
                <a:gd name="connsiteY10" fmla="*/ 31128 h 74609"/>
                <a:gd name="connsiteX11" fmla="*/ 924 w 57664"/>
                <a:gd name="connsiteY11" fmla="*/ 17345 h 74609"/>
                <a:gd name="connsiteX12" fmla="*/ 11402 w 57664"/>
                <a:gd name="connsiteY12" fmla="*/ 0 h 74609"/>
                <a:gd name="connsiteX13" fmla="*/ 18231 w 57664"/>
                <a:gd name="connsiteY13" fmla="*/ 2219 h 74609"/>
                <a:gd name="connsiteX14" fmla="*/ 33042 w 57664"/>
                <a:gd name="connsiteY14" fmla="*/ 6991 h 74609"/>
                <a:gd name="connsiteX15" fmla="*/ 54340 w 57664"/>
                <a:gd name="connsiteY15" fmla="*/ 24012 h 74609"/>
                <a:gd name="connsiteX16" fmla="*/ 57665 w 57664"/>
                <a:gd name="connsiteY16" fmla="*/ 32271 h 74609"/>
                <a:gd name="connsiteX17" fmla="*/ 45768 w 57664"/>
                <a:gd name="connsiteY17" fmla="*/ 50702 h 74609"/>
                <a:gd name="connsiteX18" fmla="*/ 39596 w 57664"/>
                <a:gd name="connsiteY18" fmla="*/ 65522 h 7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664" h="74609">
                  <a:moveTo>
                    <a:pt x="39596" y="65522"/>
                  </a:moveTo>
                  <a:lnTo>
                    <a:pt x="31880" y="73171"/>
                  </a:lnTo>
                  <a:lnTo>
                    <a:pt x="22250" y="74609"/>
                  </a:lnTo>
                  <a:lnTo>
                    <a:pt x="19507" y="68942"/>
                  </a:lnTo>
                  <a:lnTo>
                    <a:pt x="15012" y="68104"/>
                  </a:lnTo>
                  <a:lnTo>
                    <a:pt x="8782" y="73562"/>
                  </a:lnTo>
                  <a:lnTo>
                    <a:pt x="0" y="69409"/>
                  </a:lnTo>
                  <a:lnTo>
                    <a:pt x="5096" y="60817"/>
                  </a:lnTo>
                  <a:lnTo>
                    <a:pt x="6849" y="51645"/>
                  </a:lnTo>
                  <a:lnTo>
                    <a:pt x="10325" y="43015"/>
                  </a:lnTo>
                  <a:lnTo>
                    <a:pt x="2515" y="31128"/>
                  </a:lnTo>
                  <a:lnTo>
                    <a:pt x="924" y="17345"/>
                  </a:lnTo>
                  <a:lnTo>
                    <a:pt x="11402" y="0"/>
                  </a:lnTo>
                  <a:lnTo>
                    <a:pt x="18231" y="2219"/>
                  </a:lnTo>
                  <a:lnTo>
                    <a:pt x="33042" y="6991"/>
                  </a:lnTo>
                  <a:lnTo>
                    <a:pt x="54340" y="24012"/>
                  </a:lnTo>
                  <a:lnTo>
                    <a:pt x="57665" y="32271"/>
                  </a:lnTo>
                  <a:lnTo>
                    <a:pt x="45768" y="50702"/>
                  </a:lnTo>
                  <a:lnTo>
                    <a:pt x="39596" y="65522"/>
                  </a:lnTo>
                </a:path>
              </a:pathLst>
            </a:custGeom>
            <a:solidFill>
              <a:srgbClr val="E6E6E6"/>
            </a:solidFill>
            <a:ln w="2305" cap="flat">
              <a:solidFill>
                <a:srgbClr val="000000"/>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E808BA4-FEDE-924D-4E64-DF3ED9E0501A}"/>
                </a:ext>
              </a:extLst>
            </p:cNvPr>
            <p:cNvSpPr/>
            <p:nvPr/>
          </p:nvSpPr>
          <p:spPr>
            <a:xfrm>
              <a:off x="3762374" y="3250025"/>
              <a:ext cx="80533" cy="84191"/>
            </a:xfrm>
            <a:custGeom>
              <a:avLst/>
              <a:gdLst>
                <a:gd name="connsiteX0" fmla="*/ 42910 w 80533"/>
                <a:gd name="connsiteY0" fmla="*/ 84182 h 84191"/>
                <a:gd name="connsiteX1" fmla="*/ 32595 w 80533"/>
                <a:gd name="connsiteY1" fmla="*/ 80601 h 84191"/>
                <a:gd name="connsiteX2" fmla="*/ 20050 w 80533"/>
                <a:gd name="connsiteY2" fmla="*/ 80229 h 84191"/>
                <a:gd name="connsiteX3" fmla="*/ 10849 w 80533"/>
                <a:gd name="connsiteY3" fmla="*/ 76162 h 84191"/>
                <a:gd name="connsiteX4" fmla="*/ 29 w 80533"/>
                <a:gd name="connsiteY4" fmla="*/ 67694 h 84191"/>
                <a:gd name="connsiteX5" fmla="*/ 524 w 80533"/>
                <a:gd name="connsiteY5" fmla="*/ 61713 h 84191"/>
                <a:gd name="connsiteX6" fmla="*/ 2858 w 80533"/>
                <a:gd name="connsiteY6" fmla="*/ 56893 h 84191"/>
                <a:gd name="connsiteX7" fmla="*/ 0 w 80533"/>
                <a:gd name="connsiteY7" fmla="*/ 53045 h 84191"/>
                <a:gd name="connsiteX8" fmla="*/ 9677 w 80533"/>
                <a:gd name="connsiteY8" fmla="*/ 36252 h 84191"/>
                <a:gd name="connsiteX9" fmla="*/ 35490 w 80533"/>
                <a:gd name="connsiteY9" fmla="*/ 36185 h 84191"/>
                <a:gd name="connsiteX10" fmla="*/ 36004 w 80533"/>
                <a:gd name="connsiteY10" fmla="*/ 29156 h 84191"/>
                <a:gd name="connsiteX11" fmla="*/ 32757 w 80533"/>
                <a:gd name="connsiteY11" fmla="*/ 27899 h 84191"/>
                <a:gd name="connsiteX12" fmla="*/ 30518 w 80533"/>
                <a:gd name="connsiteY12" fmla="*/ 23422 h 84191"/>
                <a:gd name="connsiteX13" fmla="*/ 23079 w 80533"/>
                <a:gd name="connsiteY13" fmla="*/ 18640 h 84191"/>
                <a:gd name="connsiteX14" fmla="*/ 15593 w 80533"/>
                <a:gd name="connsiteY14" fmla="*/ 11735 h 84191"/>
                <a:gd name="connsiteX15" fmla="*/ 24679 w 80533"/>
                <a:gd name="connsiteY15" fmla="*/ 11697 h 84191"/>
                <a:gd name="connsiteX16" fmla="*/ 24689 w 80533"/>
                <a:gd name="connsiteY16" fmla="*/ 29 h 84191"/>
                <a:gd name="connsiteX17" fmla="*/ 43463 w 80533"/>
                <a:gd name="connsiteY17" fmla="*/ 0 h 84191"/>
                <a:gd name="connsiteX18" fmla="*/ 62065 w 80533"/>
                <a:gd name="connsiteY18" fmla="*/ 229 h 84191"/>
                <a:gd name="connsiteX19" fmla="*/ 61913 w 80533"/>
                <a:gd name="connsiteY19" fmla="*/ 16659 h 84191"/>
                <a:gd name="connsiteX20" fmla="*/ 60341 w 80533"/>
                <a:gd name="connsiteY20" fmla="*/ 39967 h 84191"/>
                <a:gd name="connsiteX21" fmla="*/ 66342 w 80533"/>
                <a:gd name="connsiteY21" fmla="*/ 39967 h 84191"/>
                <a:gd name="connsiteX22" fmla="*/ 72904 w 80533"/>
                <a:gd name="connsiteY22" fmla="*/ 43691 h 84191"/>
                <a:gd name="connsiteX23" fmla="*/ 74638 w 80533"/>
                <a:gd name="connsiteY23" fmla="*/ 40624 h 84191"/>
                <a:gd name="connsiteX24" fmla="*/ 80534 w 80533"/>
                <a:gd name="connsiteY24" fmla="*/ 43253 h 84191"/>
                <a:gd name="connsiteX25" fmla="*/ 71371 w 80533"/>
                <a:gd name="connsiteY25" fmla="*/ 51111 h 84191"/>
                <a:gd name="connsiteX26" fmla="*/ 61836 w 80533"/>
                <a:gd name="connsiteY26" fmla="*/ 56864 h 84191"/>
                <a:gd name="connsiteX27" fmla="*/ 60417 w 80533"/>
                <a:gd name="connsiteY27" fmla="*/ 60817 h 84191"/>
                <a:gd name="connsiteX28" fmla="*/ 62017 w 80533"/>
                <a:gd name="connsiteY28" fmla="*/ 64856 h 84191"/>
                <a:gd name="connsiteX29" fmla="*/ 57845 w 80533"/>
                <a:gd name="connsiteY29" fmla="*/ 70066 h 84191"/>
                <a:gd name="connsiteX30" fmla="*/ 53130 w 80533"/>
                <a:gd name="connsiteY30" fmla="*/ 71333 h 84191"/>
                <a:gd name="connsiteX31" fmla="*/ 54197 w 80533"/>
                <a:gd name="connsiteY31" fmla="*/ 73752 h 84191"/>
                <a:gd name="connsiteX32" fmla="*/ 50425 w 80533"/>
                <a:gd name="connsiteY32" fmla="*/ 76019 h 84191"/>
                <a:gd name="connsiteX33" fmla="*/ 43529 w 80533"/>
                <a:gd name="connsiteY33" fmla="*/ 81191 h 84191"/>
                <a:gd name="connsiteX34" fmla="*/ 42910 w 80533"/>
                <a:gd name="connsiteY34" fmla="*/ 84192 h 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533" h="84191">
                  <a:moveTo>
                    <a:pt x="42910" y="84182"/>
                  </a:moveTo>
                  <a:lnTo>
                    <a:pt x="32595" y="80601"/>
                  </a:lnTo>
                  <a:lnTo>
                    <a:pt x="20050" y="80229"/>
                  </a:lnTo>
                  <a:lnTo>
                    <a:pt x="10849" y="76162"/>
                  </a:lnTo>
                  <a:lnTo>
                    <a:pt x="29" y="67694"/>
                  </a:lnTo>
                  <a:lnTo>
                    <a:pt x="524" y="61713"/>
                  </a:lnTo>
                  <a:lnTo>
                    <a:pt x="2858" y="56893"/>
                  </a:lnTo>
                  <a:lnTo>
                    <a:pt x="0" y="53045"/>
                  </a:lnTo>
                  <a:lnTo>
                    <a:pt x="9677" y="36252"/>
                  </a:lnTo>
                  <a:lnTo>
                    <a:pt x="35490" y="36185"/>
                  </a:lnTo>
                  <a:lnTo>
                    <a:pt x="36004" y="29156"/>
                  </a:lnTo>
                  <a:lnTo>
                    <a:pt x="32757" y="27899"/>
                  </a:lnTo>
                  <a:lnTo>
                    <a:pt x="30518" y="23422"/>
                  </a:lnTo>
                  <a:lnTo>
                    <a:pt x="23079" y="18640"/>
                  </a:lnTo>
                  <a:lnTo>
                    <a:pt x="15593" y="11735"/>
                  </a:lnTo>
                  <a:lnTo>
                    <a:pt x="24679" y="11697"/>
                  </a:lnTo>
                  <a:lnTo>
                    <a:pt x="24689" y="29"/>
                  </a:lnTo>
                  <a:lnTo>
                    <a:pt x="43463" y="0"/>
                  </a:lnTo>
                  <a:lnTo>
                    <a:pt x="62065" y="229"/>
                  </a:lnTo>
                  <a:lnTo>
                    <a:pt x="61913" y="16659"/>
                  </a:lnTo>
                  <a:lnTo>
                    <a:pt x="60341" y="39967"/>
                  </a:lnTo>
                  <a:lnTo>
                    <a:pt x="66342" y="39967"/>
                  </a:lnTo>
                  <a:lnTo>
                    <a:pt x="72904" y="43691"/>
                  </a:lnTo>
                  <a:lnTo>
                    <a:pt x="74638" y="40624"/>
                  </a:lnTo>
                  <a:lnTo>
                    <a:pt x="80534" y="43253"/>
                  </a:lnTo>
                  <a:lnTo>
                    <a:pt x="71371" y="51111"/>
                  </a:lnTo>
                  <a:lnTo>
                    <a:pt x="61836" y="56864"/>
                  </a:lnTo>
                  <a:lnTo>
                    <a:pt x="60417" y="60817"/>
                  </a:lnTo>
                  <a:lnTo>
                    <a:pt x="62017" y="64856"/>
                  </a:lnTo>
                  <a:lnTo>
                    <a:pt x="57845" y="70066"/>
                  </a:lnTo>
                  <a:lnTo>
                    <a:pt x="53130" y="71333"/>
                  </a:lnTo>
                  <a:lnTo>
                    <a:pt x="54197" y="73752"/>
                  </a:lnTo>
                  <a:lnTo>
                    <a:pt x="50425" y="76019"/>
                  </a:lnTo>
                  <a:lnTo>
                    <a:pt x="43529" y="81191"/>
                  </a:lnTo>
                  <a:lnTo>
                    <a:pt x="42910" y="84192"/>
                  </a:lnTo>
                </a:path>
              </a:pathLst>
            </a:custGeom>
            <a:solidFill>
              <a:srgbClr val="E6E6E6"/>
            </a:solidFill>
            <a:ln w="2305" cap="flat">
              <a:solidFill>
                <a:srgbClr val="000000"/>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E1CA95C-56EE-C860-783C-A24BB152045C}"/>
                </a:ext>
              </a:extLst>
            </p:cNvPr>
            <p:cNvSpPr/>
            <p:nvPr/>
          </p:nvSpPr>
          <p:spPr>
            <a:xfrm>
              <a:off x="4382300" y="3443506"/>
              <a:ext cx="97983" cy="143179"/>
            </a:xfrm>
            <a:custGeom>
              <a:avLst/>
              <a:gdLst>
                <a:gd name="connsiteX0" fmla="*/ 33233 w 97983"/>
                <a:gd name="connsiteY0" fmla="*/ 10 h 143179"/>
                <a:gd name="connsiteX1" fmla="*/ 46444 w 97983"/>
                <a:gd name="connsiteY1" fmla="*/ 7458 h 143179"/>
                <a:gd name="connsiteX2" fmla="*/ 58893 w 97983"/>
                <a:gd name="connsiteY2" fmla="*/ 20631 h 143179"/>
                <a:gd name="connsiteX3" fmla="*/ 59455 w 97983"/>
                <a:gd name="connsiteY3" fmla="*/ 31042 h 143179"/>
                <a:gd name="connsiteX4" fmla="*/ 67037 w 97983"/>
                <a:gd name="connsiteY4" fmla="*/ 31518 h 143179"/>
                <a:gd name="connsiteX5" fmla="*/ 77810 w 97983"/>
                <a:gd name="connsiteY5" fmla="*/ 41377 h 143179"/>
                <a:gd name="connsiteX6" fmla="*/ 85753 w 97983"/>
                <a:gd name="connsiteY6" fmla="*/ 48406 h 143179"/>
                <a:gd name="connsiteX7" fmla="*/ 82544 w 97983"/>
                <a:gd name="connsiteY7" fmla="*/ 66551 h 143179"/>
                <a:gd name="connsiteX8" fmla="*/ 70333 w 97983"/>
                <a:gd name="connsiteY8" fmla="*/ 71819 h 143179"/>
                <a:gd name="connsiteX9" fmla="*/ 71419 w 97983"/>
                <a:gd name="connsiteY9" fmla="*/ 76571 h 143179"/>
                <a:gd name="connsiteX10" fmla="*/ 67704 w 97983"/>
                <a:gd name="connsiteY10" fmla="*/ 86963 h 143179"/>
                <a:gd name="connsiteX11" fmla="*/ 76619 w 97983"/>
                <a:gd name="connsiteY11" fmla="*/ 101594 h 143179"/>
                <a:gd name="connsiteX12" fmla="*/ 83058 w 97983"/>
                <a:gd name="connsiteY12" fmla="*/ 101613 h 143179"/>
                <a:gd name="connsiteX13" fmla="*/ 85697 w 97983"/>
                <a:gd name="connsiteY13" fmla="*/ 112976 h 143179"/>
                <a:gd name="connsiteX14" fmla="*/ 97984 w 97983"/>
                <a:gd name="connsiteY14" fmla="*/ 130483 h 143179"/>
                <a:gd name="connsiteX15" fmla="*/ 93088 w 97983"/>
                <a:gd name="connsiteY15" fmla="*/ 131198 h 143179"/>
                <a:gd name="connsiteX16" fmla="*/ 81963 w 97983"/>
                <a:gd name="connsiteY16" fmla="*/ 129492 h 143179"/>
                <a:gd name="connsiteX17" fmla="*/ 75419 w 97983"/>
                <a:gd name="connsiteY17" fmla="*/ 134846 h 143179"/>
                <a:gd name="connsiteX18" fmla="*/ 66323 w 97983"/>
                <a:gd name="connsiteY18" fmla="*/ 138370 h 143179"/>
                <a:gd name="connsiteX19" fmla="*/ 59969 w 97983"/>
                <a:gd name="connsiteY19" fmla="*/ 139246 h 143179"/>
                <a:gd name="connsiteX20" fmla="*/ 57741 w 97983"/>
                <a:gd name="connsiteY20" fmla="*/ 143180 h 143179"/>
                <a:gd name="connsiteX21" fmla="*/ 47863 w 97983"/>
                <a:gd name="connsiteY21" fmla="*/ 142180 h 143179"/>
                <a:gd name="connsiteX22" fmla="*/ 35490 w 97983"/>
                <a:gd name="connsiteY22" fmla="*/ 132740 h 143179"/>
                <a:gd name="connsiteX23" fmla="*/ 34033 w 97983"/>
                <a:gd name="connsiteY23" fmla="*/ 123435 h 143179"/>
                <a:gd name="connsiteX24" fmla="*/ 28889 w 97983"/>
                <a:gd name="connsiteY24" fmla="*/ 113252 h 143179"/>
                <a:gd name="connsiteX25" fmla="*/ 32090 w 97983"/>
                <a:gd name="connsiteY25" fmla="*/ 96117 h 143179"/>
                <a:gd name="connsiteX26" fmla="*/ 37671 w 97983"/>
                <a:gd name="connsiteY26" fmla="*/ 89021 h 143179"/>
                <a:gd name="connsiteX27" fmla="*/ 33052 w 97983"/>
                <a:gd name="connsiteY27" fmla="*/ 79658 h 143179"/>
                <a:gd name="connsiteX28" fmla="*/ 26137 w 97983"/>
                <a:gd name="connsiteY28" fmla="*/ 76600 h 143179"/>
                <a:gd name="connsiteX29" fmla="*/ 28756 w 97983"/>
                <a:gd name="connsiteY29" fmla="*/ 67751 h 143179"/>
                <a:gd name="connsiteX30" fmla="*/ 24079 w 97983"/>
                <a:gd name="connsiteY30" fmla="*/ 63103 h 143179"/>
                <a:gd name="connsiteX31" fmla="*/ 13621 w 97983"/>
                <a:gd name="connsiteY31" fmla="*/ 63989 h 143179"/>
                <a:gd name="connsiteX32" fmla="*/ 0 w 97983"/>
                <a:gd name="connsiteY32" fmla="*/ 48682 h 143179"/>
                <a:gd name="connsiteX33" fmla="*/ 5458 w 97983"/>
                <a:gd name="connsiteY33" fmla="*/ 43129 h 143179"/>
                <a:gd name="connsiteX34" fmla="*/ 5058 w 97983"/>
                <a:gd name="connsiteY34" fmla="*/ 33795 h 143179"/>
                <a:gd name="connsiteX35" fmla="*/ 17431 w 97983"/>
                <a:gd name="connsiteY35" fmla="*/ 30556 h 143179"/>
                <a:gd name="connsiteX36" fmla="*/ 22422 w 97983"/>
                <a:gd name="connsiteY36" fmla="*/ 26775 h 143179"/>
                <a:gd name="connsiteX37" fmla="*/ 15535 w 97983"/>
                <a:gd name="connsiteY37" fmla="*/ 19269 h 143179"/>
                <a:gd name="connsiteX38" fmla="*/ 17297 w 97983"/>
                <a:gd name="connsiteY38" fmla="*/ 11897 h 143179"/>
                <a:gd name="connsiteX39" fmla="*/ 33233 w 97983"/>
                <a:gd name="connsiteY39" fmla="*/ 0 h 1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83" h="143179">
                  <a:moveTo>
                    <a:pt x="33233" y="10"/>
                  </a:moveTo>
                  <a:lnTo>
                    <a:pt x="46444" y="7458"/>
                  </a:lnTo>
                  <a:lnTo>
                    <a:pt x="58893" y="20631"/>
                  </a:lnTo>
                  <a:lnTo>
                    <a:pt x="59455" y="31042"/>
                  </a:lnTo>
                  <a:lnTo>
                    <a:pt x="67037" y="31518"/>
                  </a:lnTo>
                  <a:lnTo>
                    <a:pt x="77810" y="41377"/>
                  </a:lnTo>
                  <a:lnTo>
                    <a:pt x="85753" y="48406"/>
                  </a:lnTo>
                  <a:lnTo>
                    <a:pt x="82544" y="66551"/>
                  </a:lnTo>
                  <a:lnTo>
                    <a:pt x="70333" y="71819"/>
                  </a:lnTo>
                  <a:lnTo>
                    <a:pt x="71419" y="76571"/>
                  </a:lnTo>
                  <a:lnTo>
                    <a:pt x="67704" y="86963"/>
                  </a:lnTo>
                  <a:lnTo>
                    <a:pt x="76619" y="101594"/>
                  </a:lnTo>
                  <a:lnTo>
                    <a:pt x="83058" y="101613"/>
                  </a:lnTo>
                  <a:lnTo>
                    <a:pt x="85697" y="112976"/>
                  </a:lnTo>
                  <a:lnTo>
                    <a:pt x="97984" y="130483"/>
                  </a:lnTo>
                  <a:lnTo>
                    <a:pt x="93088" y="131198"/>
                  </a:lnTo>
                  <a:lnTo>
                    <a:pt x="81963" y="129492"/>
                  </a:lnTo>
                  <a:lnTo>
                    <a:pt x="75419" y="134846"/>
                  </a:lnTo>
                  <a:lnTo>
                    <a:pt x="66323" y="138370"/>
                  </a:lnTo>
                  <a:lnTo>
                    <a:pt x="59969" y="139246"/>
                  </a:lnTo>
                  <a:lnTo>
                    <a:pt x="57741" y="143180"/>
                  </a:lnTo>
                  <a:lnTo>
                    <a:pt x="47863" y="142180"/>
                  </a:lnTo>
                  <a:lnTo>
                    <a:pt x="35490" y="132740"/>
                  </a:lnTo>
                  <a:lnTo>
                    <a:pt x="34033" y="123435"/>
                  </a:lnTo>
                  <a:lnTo>
                    <a:pt x="28889" y="113252"/>
                  </a:lnTo>
                  <a:lnTo>
                    <a:pt x="32090" y="96117"/>
                  </a:lnTo>
                  <a:lnTo>
                    <a:pt x="37671" y="89021"/>
                  </a:lnTo>
                  <a:lnTo>
                    <a:pt x="33052" y="79658"/>
                  </a:lnTo>
                  <a:lnTo>
                    <a:pt x="26137" y="76600"/>
                  </a:lnTo>
                  <a:lnTo>
                    <a:pt x="28756" y="67751"/>
                  </a:lnTo>
                  <a:lnTo>
                    <a:pt x="24079" y="63103"/>
                  </a:lnTo>
                  <a:lnTo>
                    <a:pt x="13621" y="63989"/>
                  </a:lnTo>
                  <a:lnTo>
                    <a:pt x="0" y="48682"/>
                  </a:lnTo>
                  <a:lnTo>
                    <a:pt x="5458" y="43129"/>
                  </a:lnTo>
                  <a:lnTo>
                    <a:pt x="5058" y="33795"/>
                  </a:lnTo>
                  <a:lnTo>
                    <a:pt x="17431" y="30556"/>
                  </a:lnTo>
                  <a:lnTo>
                    <a:pt x="22422" y="26775"/>
                  </a:lnTo>
                  <a:lnTo>
                    <a:pt x="15535" y="19269"/>
                  </a:lnTo>
                  <a:lnTo>
                    <a:pt x="17297" y="11897"/>
                  </a:lnTo>
                  <a:lnTo>
                    <a:pt x="33233" y="0"/>
                  </a:lnTo>
                </a:path>
              </a:pathLst>
            </a:custGeom>
            <a:solidFill>
              <a:srgbClr val="E6E6E6"/>
            </a:solidFill>
            <a:ln w="2305" cap="flat">
              <a:solidFill>
                <a:srgbClr val="000000"/>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10F75FE-C6D0-2D43-026A-D921E9FE5B9D}"/>
                </a:ext>
              </a:extLst>
            </p:cNvPr>
            <p:cNvSpPr/>
            <p:nvPr/>
          </p:nvSpPr>
          <p:spPr>
            <a:xfrm>
              <a:off x="3820220" y="3287534"/>
              <a:ext cx="124844" cy="62036"/>
            </a:xfrm>
            <a:custGeom>
              <a:avLst/>
              <a:gdLst>
                <a:gd name="connsiteX0" fmla="*/ 40967 w 124844"/>
                <a:gd name="connsiteY0" fmla="*/ 62036 h 62036"/>
                <a:gd name="connsiteX1" fmla="*/ 37490 w 124844"/>
                <a:gd name="connsiteY1" fmla="*/ 55636 h 62036"/>
                <a:gd name="connsiteX2" fmla="*/ 31385 w 124844"/>
                <a:gd name="connsiteY2" fmla="*/ 53854 h 62036"/>
                <a:gd name="connsiteX3" fmla="*/ 32785 w 124844"/>
                <a:gd name="connsiteY3" fmla="*/ 45644 h 62036"/>
                <a:gd name="connsiteX4" fmla="*/ 30051 w 124844"/>
                <a:gd name="connsiteY4" fmla="*/ 43434 h 62036"/>
                <a:gd name="connsiteX5" fmla="*/ 25908 w 124844"/>
                <a:gd name="connsiteY5" fmla="*/ 41967 h 62036"/>
                <a:gd name="connsiteX6" fmla="*/ 17088 w 124844"/>
                <a:gd name="connsiteY6" fmla="*/ 44415 h 62036"/>
                <a:gd name="connsiteX7" fmla="*/ 16335 w 124844"/>
                <a:gd name="connsiteY7" fmla="*/ 41653 h 62036"/>
                <a:gd name="connsiteX8" fmla="*/ 10268 w 124844"/>
                <a:gd name="connsiteY8" fmla="*/ 38357 h 62036"/>
                <a:gd name="connsiteX9" fmla="*/ 5934 w 124844"/>
                <a:gd name="connsiteY9" fmla="*/ 34271 h 62036"/>
                <a:gd name="connsiteX10" fmla="*/ 0 w 124844"/>
                <a:gd name="connsiteY10" fmla="*/ 32537 h 62036"/>
                <a:gd name="connsiteX11" fmla="*/ 4182 w 124844"/>
                <a:gd name="connsiteY11" fmla="*/ 27327 h 62036"/>
                <a:gd name="connsiteX12" fmla="*/ 2581 w 124844"/>
                <a:gd name="connsiteY12" fmla="*/ 23289 h 62036"/>
                <a:gd name="connsiteX13" fmla="*/ 3991 w 124844"/>
                <a:gd name="connsiteY13" fmla="*/ 19345 h 62036"/>
                <a:gd name="connsiteX14" fmla="*/ 13535 w 124844"/>
                <a:gd name="connsiteY14" fmla="*/ 13583 h 62036"/>
                <a:gd name="connsiteX15" fmla="*/ 22698 w 124844"/>
                <a:gd name="connsiteY15" fmla="*/ 5725 h 62036"/>
                <a:gd name="connsiteX16" fmla="*/ 24784 w 124844"/>
                <a:gd name="connsiteY16" fmla="*/ 6534 h 62036"/>
                <a:gd name="connsiteX17" fmla="*/ 29194 w 124844"/>
                <a:gd name="connsiteY17" fmla="*/ 2905 h 62036"/>
                <a:gd name="connsiteX18" fmla="*/ 34957 w 124844"/>
                <a:gd name="connsiteY18" fmla="*/ 2610 h 62036"/>
                <a:gd name="connsiteX19" fmla="*/ 36824 w 124844"/>
                <a:gd name="connsiteY19" fmla="*/ 4296 h 62036"/>
                <a:gd name="connsiteX20" fmla="*/ 39938 w 124844"/>
                <a:gd name="connsiteY20" fmla="*/ 3267 h 62036"/>
                <a:gd name="connsiteX21" fmla="*/ 49282 w 124844"/>
                <a:gd name="connsiteY21" fmla="*/ 5124 h 62036"/>
                <a:gd name="connsiteX22" fmla="*/ 58588 w 124844"/>
                <a:gd name="connsiteY22" fmla="*/ 4591 h 62036"/>
                <a:gd name="connsiteX23" fmla="*/ 65056 w 124844"/>
                <a:gd name="connsiteY23" fmla="*/ 2315 h 62036"/>
                <a:gd name="connsiteX24" fmla="*/ 67418 w 124844"/>
                <a:gd name="connsiteY24" fmla="*/ 0 h 62036"/>
                <a:gd name="connsiteX25" fmla="*/ 73828 w 124844"/>
                <a:gd name="connsiteY25" fmla="*/ 1067 h 62036"/>
                <a:gd name="connsiteX26" fmla="*/ 78639 w 124844"/>
                <a:gd name="connsiteY26" fmla="*/ 2467 h 62036"/>
                <a:gd name="connsiteX27" fmla="*/ 83896 w 124844"/>
                <a:gd name="connsiteY27" fmla="*/ 1981 h 62036"/>
                <a:gd name="connsiteX28" fmla="*/ 87897 w 124844"/>
                <a:gd name="connsiteY28" fmla="*/ 200 h 62036"/>
                <a:gd name="connsiteX29" fmla="*/ 97088 w 124844"/>
                <a:gd name="connsiteY29" fmla="*/ 3058 h 62036"/>
                <a:gd name="connsiteX30" fmla="*/ 100279 w 124844"/>
                <a:gd name="connsiteY30" fmla="*/ 3515 h 62036"/>
                <a:gd name="connsiteX31" fmla="*/ 106413 w 124844"/>
                <a:gd name="connsiteY31" fmla="*/ 7363 h 62036"/>
                <a:gd name="connsiteX32" fmla="*/ 112233 w 124844"/>
                <a:gd name="connsiteY32" fmla="*/ 11982 h 62036"/>
                <a:gd name="connsiteX33" fmla="*/ 119548 w 124844"/>
                <a:gd name="connsiteY33" fmla="*/ 15135 h 62036"/>
                <a:gd name="connsiteX34" fmla="*/ 124844 w 124844"/>
                <a:gd name="connsiteY34" fmla="*/ 20793 h 62036"/>
                <a:gd name="connsiteX35" fmla="*/ 117948 w 124844"/>
                <a:gd name="connsiteY35" fmla="*/ 20374 h 62036"/>
                <a:gd name="connsiteX36" fmla="*/ 115157 w 124844"/>
                <a:gd name="connsiteY36" fmla="*/ 23174 h 62036"/>
                <a:gd name="connsiteX37" fmla="*/ 108176 w 124844"/>
                <a:gd name="connsiteY37" fmla="*/ 25860 h 62036"/>
                <a:gd name="connsiteX38" fmla="*/ 103089 w 124844"/>
                <a:gd name="connsiteY38" fmla="*/ 25870 h 62036"/>
                <a:gd name="connsiteX39" fmla="*/ 98651 w 124844"/>
                <a:gd name="connsiteY39" fmla="*/ 28480 h 62036"/>
                <a:gd name="connsiteX40" fmla="*/ 94621 w 124844"/>
                <a:gd name="connsiteY40" fmla="*/ 27556 h 62036"/>
                <a:gd name="connsiteX41" fmla="*/ 91192 w 124844"/>
                <a:gd name="connsiteY41" fmla="*/ 24413 h 62036"/>
                <a:gd name="connsiteX42" fmla="*/ 89087 w 124844"/>
                <a:gd name="connsiteY42" fmla="*/ 25013 h 62036"/>
                <a:gd name="connsiteX43" fmla="*/ 86506 w 124844"/>
                <a:gd name="connsiteY43" fmla="*/ 29928 h 62036"/>
                <a:gd name="connsiteX44" fmla="*/ 84573 w 124844"/>
                <a:gd name="connsiteY44" fmla="*/ 29747 h 62036"/>
                <a:gd name="connsiteX45" fmla="*/ 84239 w 124844"/>
                <a:gd name="connsiteY45" fmla="*/ 33966 h 62036"/>
                <a:gd name="connsiteX46" fmla="*/ 77219 w 124844"/>
                <a:gd name="connsiteY46" fmla="*/ 39624 h 62036"/>
                <a:gd name="connsiteX47" fmla="*/ 73514 w 124844"/>
                <a:gd name="connsiteY47" fmla="*/ 42062 h 62036"/>
                <a:gd name="connsiteX48" fmla="*/ 71447 w 124844"/>
                <a:gd name="connsiteY48" fmla="*/ 44606 h 62036"/>
                <a:gd name="connsiteX49" fmla="*/ 65513 w 124844"/>
                <a:gd name="connsiteY49" fmla="*/ 40462 h 62036"/>
                <a:gd name="connsiteX50" fmla="*/ 61179 w 124844"/>
                <a:gd name="connsiteY50" fmla="*/ 45930 h 62036"/>
                <a:gd name="connsiteX51" fmla="*/ 56979 w 124844"/>
                <a:gd name="connsiteY51" fmla="*/ 45787 h 62036"/>
                <a:gd name="connsiteX52" fmla="*/ 52264 w 124844"/>
                <a:gd name="connsiteY52" fmla="*/ 46263 h 62036"/>
                <a:gd name="connsiteX53" fmla="*/ 52692 w 124844"/>
                <a:gd name="connsiteY53" fmla="*/ 56340 h 62036"/>
                <a:gd name="connsiteX54" fmla="*/ 49740 w 124844"/>
                <a:gd name="connsiteY54" fmla="*/ 56521 h 62036"/>
                <a:gd name="connsiteX55" fmla="*/ 47225 w 124844"/>
                <a:gd name="connsiteY55" fmla="*/ 61189 h 62036"/>
                <a:gd name="connsiteX56" fmla="*/ 40967 w 124844"/>
                <a:gd name="connsiteY56" fmla="*/ 62027 h 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4844" h="62036">
                  <a:moveTo>
                    <a:pt x="40967" y="62036"/>
                  </a:moveTo>
                  <a:lnTo>
                    <a:pt x="37490" y="55636"/>
                  </a:lnTo>
                  <a:lnTo>
                    <a:pt x="31385" y="53854"/>
                  </a:lnTo>
                  <a:lnTo>
                    <a:pt x="32785" y="45644"/>
                  </a:lnTo>
                  <a:lnTo>
                    <a:pt x="30051" y="43434"/>
                  </a:lnTo>
                  <a:lnTo>
                    <a:pt x="25908" y="41967"/>
                  </a:lnTo>
                  <a:lnTo>
                    <a:pt x="17088" y="44415"/>
                  </a:lnTo>
                  <a:lnTo>
                    <a:pt x="16335" y="41653"/>
                  </a:lnTo>
                  <a:lnTo>
                    <a:pt x="10268" y="38357"/>
                  </a:lnTo>
                  <a:lnTo>
                    <a:pt x="5934" y="34271"/>
                  </a:lnTo>
                  <a:lnTo>
                    <a:pt x="0" y="32537"/>
                  </a:lnTo>
                  <a:lnTo>
                    <a:pt x="4182" y="27327"/>
                  </a:lnTo>
                  <a:lnTo>
                    <a:pt x="2581" y="23289"/>
                  </a:lnTo>
                  <a:lnTo>
                    <a:pt x="3991" y="19345"/>
                  </a:lnTo>
                  <a:lnTo>
                    <a:pt x="13535" y="13583"/>
                  </a:lnTo>
                  <a:lnTo>
                    <a:pt x="22698" y="5725"/>
                  </a:lnTo>
                  <a:lnTo>
                    <a:pt x="24784" y="6534"/>
                  </a:lnTo>
                  <a:lnTo>
                    <a:pt x="29194" y="2905"/>
                  </a:lnTo>
                  <a:lnTo>
                    <a:pt x="34957" y="2610"/>
                  </a:lnTo>
                  <a:lnTo>
                    <a:pt x="36824" y="4296"/>
                  </a:lnTo>
                  <a:lnTo>
                    <a:pt x="39938" y="3267"/>
                  </a:lnTo>
                  <a:lnTo>
                    <a:pt x="49282" y="5124"/>
                  </a:lnTo>
                  <a:lnTo>
                    <a:pt x="58588" y="4591"/>
                  </a:lnTo>
                  <a:lnTo>
                    <a:pt x="65056" y="2315"/>
                  </a:lnTo>
                  <a:lnTo>
                    <a:pt x="67418" y="0"/>
                  </a:lnTo>
                  <a:lnTo>
                    <a:pt x="73828" y="1067"/>
                  </a:lnTo>
                  <a:lnTo>
                    <a:pt x="78639" y="2467"/>
                  </a:lnTo>
                  <a:lnTo>
                    <a:pt x="83896" y="1981"/>
                  </a:lnTo>
                  <a:lnTo>
                    <a:pt x="87897" y="200"/>
                  </a:lnTo>
                  <a:lnTo>
                    <a:pt x="97088" y="3058"/>
                  </a:lnTo>
                  <a:lnTo>
                    <a:pt x="100279" y="3515"/>
                  </a:lnTo>
                  <a:lnTo>
                    <a:pt x="106413" y="7363"/>
                  </a:lnTo>
                  <a:lnTo>
                    <a:pt x="112233" y="11982"/>
                  </a:lnTo>
                  <a:lnTo>
                    <a:pt x="119548" y="15135"/>
                  </a:lnTo>
                  <a:lnTo>
                    <a:pt x="124844" y="20793"/>
                  </a:lnTo>
                  <a:lnTo>
                    <a:pt x="117948" y="20374"/>
                  </a:lnTo>
                  <a:lnTo>
                    <a:pt x="115157" y="23174"/>
                  </a:lnTo>
                  <a:lnTo>
                    <a:pt x="108176" y="25860"/>
                  </a:lnTo>
                  <a:lnTo>
                    <a:pt x="103089" y="25870"/>
                  </a:lnTo>
                  <a:lnTo>
                    <a:pt x="98651" y="28480"/>
                  </a:lnTo>
                  <a:lnTo>
                    <a:pt x="94621" y="27556"/>
                  </a:lnTo>
                  <a:lnTo>
                    <a:pt x="91192" y="24413"/>
                  </a:lnTo>
                  <a:lnTo>
                    <a:pt x="89087" y="25013"/>
                  </a:lnTo>
                  <a:lnTo>
                    <a:pt x="86506" y="29928"/>
                  </a:lnTo>
                  <a:lnTo>
                    <a:pt x="84573" y="29747"/>
                  </a:lnTo>
                  <a:lnTo>
                    <a:pt x="84239" y="33966"/>
                  </a:lnTo>
                  <a:lnTo>
                    <a:pt x="77219" y="39624"/>
                  </a:lnTo>
                  <a:lnTo>
                    <a:pt x="73514" y="42062"/>
                  </a:lnTo>
                  <a:lnTo>
                    <a:pt x="71447" y="44606"/>
                  </a:lnTo>
                  <a:lnTo>
                    <a:pt x="65513" y="40462"/>
                  </a:lnTo>
                  <a:lnTo>
                    <a:pt x="61179" y="45930"/>
                  </a:lnTo>
                  <a:lnTo>
                    <a:pt x="56979" y="45787"/>
                  </a:lnTo>
                  <a:lnTo>
                    <a:pt x="52264" y="46263"/>
                  </a:lnTo>
                  <a:lnTo>
                    <a:pt x="52692" y="56340"/>
                  </a:lnTo>
                  <a:lnTo>
                    <a:pt x="49740" y="56521"/>
                  </a:lnTo>
                  <a:lnTo>
                    <a:pt x="47225" y="61189"/>
                  </a:lnTo>
                  <a:lnTo>
                    <a:pt x="40967" y="62027"/>
                  </a:lnTo>
                </a:path>
              </a:pathLst>
            </a:custGeom>
            <a:solidFill>
              <a:srgbClr val="E6E6E6"/>
            </a:solidFill>
            <a:ln w="2305" cap="flat">
              <a:solidFill>
                <a:srgbClr val="000000"/>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9F0108E4-64E5-E24D-D12D-F6CAF14DC6B6}"/>
                </a:ext>
              </a:extLst>
            </p:cNvPr>
            <p:cNvSpPr/>
            <p:nvPr/>
          </p:nvSpPr>
          <p:spPr>
            <a:xfrm>
              <a:off x="4119848" y="3206324"/>
              <a:ext cx="56988" cy="39281"/>
            </a:xfrm>
            <a:custGeom>
              <a:avLst/>
              <a:gdLst>
                <a:gd name="connsiteX0" fmla="*/ 25508 w 56988"/>
                <a:gd name="connsiteY0" fmla="*/ 0 h 39281"/>
                <a:gd name="connsiteX1" fmla="*/ 37776 w 56988"/>
                <a:gd name="connsiteY1" fmla="*/ 924 h 39281"/>
                <a:gd name="connsiteX2" fmla="*/ 55226 w 56988"/>
                <a:gd name="connsiteY2" fmla="*/ 4210 h 39281"/>
                <a:gd name="connsiteX3" fmla="*/ 56988 w 56988"/>
                <a:gd name="connsiteY3" fmla="*/ 15583 h 39281"/>
                <a:gd name="connsiteX4" fmla="*/ 55445 w 56988"/>
                <a:gd name="connsiteY4" fmla="*/ 23593 h 39281"/>
                <a:gd name="connsiteX5" fmla="*/ 50549 w 56988"/>
                <a:gd name="connsiteY5" fmla="*/ 27108 h 39281"/>
                <a:gd name="connsiteX6" fmla="*/ 55721 w 56988"/>
                <a:gd name="connsiteY6" fmla="*/ 33347 h 39281"/>
                <a:gd name="connsiteX7" fmla="*/ 55312 w 56988"/>
                <a:gd name="connsiteY7" fmla="*/ 38995 h 39281"/>
                <a:gd name="connsiteX8" fmla="*/ 41948 w 56988"/>
                <a:gd name="connsiteY8" fmla="*/ 35462 h 39281"/>
                <a:gd name="connsiteX9" fmla="*/ 32452 w 56988"/>
                <a:gd name="connsiteY9" fmla="*/ 36909 h 39281"/>
                <a:gd name="connsiteX10" fmla="*/ 20184 w 56988"/>
                <a:gd name="connsiteY10" fmla="*/ 35404 h 39281"/>
                <a:gd name="connsiteX11" fmla="*/ 10773 w 56988"/>
                <a:gd name="connsiteY11" fmla="*/ 39281 h 39281"/>
                <a:gd name="connsiteX12" fmla="*/ 0 w 56988"/>
                <a:gd name="connsiteY12" fmla="*/ 32814 h 39281"/>
                <a:gd name="connsiteX13" fmla="*/ 1772 w 56988"/>
                <a:gd name="connsiteY13" fmla="*/ 26108 h 39281"/>
                <a:gd name="connsiteX14" fmla="*/ 20279 w 56988"/>
                <a:gd name="connsiteY14" fmla="*/ 28994 h 39281"/>
                <a:gd name="connsiteX15" fmla="*/ 35462 w 56988"/>
                <a:gd name="connsiteY15" fmla="*/ 30661 h 39281"/>
                <a:gd name="connsiteX16" fmla="*/ 42701 w 56988"/>
                <a:gd name="connsiteY16" fmla="*/ 26032 h 39281"/>
                <a:gd name="connsiteX17" fmla="*/ 33519 w 56988"/>
                <a:gd name="connsiteY17" fmla="*/ 17002 h 39281"/>
                <a:gd name="connsiteX18" fmla="*/ 33671 w 56988"/>
                <a:gd name="connsiteY18" fmla="*/ 9030 h 39281"/>
                <a:gd name="connsiteX19" fmla="*/ 20974 w 56988"/>
                <a:gd name="connsiteY19" fmla="*/ 5772 h 39281"/>
                <a:gd name="connsiteX20" fmla="*/ 25508 w 56988"/>
                <a:gd name="connsiteY20" fmla="*/ 0 h 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988" h="39281">
                  <a:moveTo>
                    <a:pt x="25508" y="0"/>
                  </a:moveTo>
                  <a:lnTo>
                    <a:pt x="37776" y="924"/>
                  </a:lnTo>
                  <a:lnTo>
                    <a:pt x="55226" y="4210"/>
                  </a:lnTo>
                  <a:lnTo>
                    <a:pt x="56988" y="15583"/>
                  </a:lnTo>
                  <a:lnTo>
                    <a:pt x="55445" y="23593"/>
                  </a:lnTo>
                  <a:lnTo>
                    <a:pt x="50549" y="27108"/>
                  </a:lnTo>
                  <a:lnTo>
                    <a:pt x="55721" y="33347"/>
                  </a:lnTo>
                  <a:lnTo>
                    <a:pt x="55312" y="38995"/>
                  </a:lnTo>
                  <a:lnTo>
                    <a:pt x="41948" y="35462"/>
                  </a:lnTo>
                  <a:lnTo>
                    <a:pt x="32452" y="36909"/>
                  </a:lnTo>
                  <a:lnTo>
                    <a:pt x="20184" y="35404"/>
                  </a:lnTo>
                  <a:lnTo>
                    <a:pt x="10773" y="39281"/>
                  </a:lnTo>
                  <a:lnTo>
                    <a:pt x="0" y="32814"/>
                  </a:lnTo>
                  <a:lnTo>
                    <a:pt x="1772" y="26108"/>
                  </a:lnTo>
                  <a:lnTo>
                    <a:pt x="20279" y="28994"/>
                  </a:lnTo>
                  <a:lnTo>
                    <a:pt x="35462" y="30661"/>
                  </a:lnTo>
                  <a:lnTo>
                    <a:pt x="42701" y="26032"/>
                  </a:lnTo>
                  <a:lnTo>
                    <a:pt x="33519" y="17002"/>
                  </a:lnTo>
                  <a:lnTo>
                    <a:pt x="33671" y="9030"/>
                  </a:lnTo>
                  <a:lnTo>
                    <a:pt x="20974" y="5772"/>
                  </a:lnTo>
                  <a:lnTo>
                    <a:pt x="25508" y="0"/>
                  </a:lnTo>
                </a:path>
              </a:pathLst>
            </a:custGeom>
            <a:solidFill>
              <a:srgbClr val="E6E6E6"/>
            </a:solidFill>
            <a:ln w="2305" cap="flat">
              <a:solidFill>
                <a:srgbClr val="000000"/>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29C3C1F-E4DE-F5C2-7720-EFC4FE8999CC}"/>
                </a:ext>
              </a:extLst>
            </p:cNvPr>
            <p:cNvSpPr/>
            <p:nvPr/>
          </p:nvSpPr>
          <p:spPr>
            <a:xfrm>
              <a:off x="4041800" y="3235356"/>
              <a:ext cx="43005" cy="17097"/>
            </a:xfrm>
            <a:custGeom>
              <a:avLst/>
              <a:gdLst>
                <a:gd name="connsiteX0" fmla="*/ 15459 w 43005"/>
                <a:gd name="connsiteY0" fmla="*/ 705 h 17097"/>
                <a:gd name="connsiteX1" fmla="*/ 28994 w 43005"/>
                <a:gd name="connsiteY1" fmla="*/ 2562 h 17097"/>
                <a:gd name="connsiteX2" fmla="*/ 39681 w 43005"/>
                <a:gd name="connsiteY2" fmla="*/ 7563 h 17097"/>
                <a:gd name="connsiteX3" fmla="*/ 43005 w 43005"/>
                <a:gd name="connsiteY3" fmla="*/ 13249 h 17097"/>
                <a:gd name="connsiteX4" fmla="*/ 28870 w 43005"/>
                <a:gd name="connsiteY4" fmla="*/ 13630 h 17097"/>
                <a:gd name="connsiteX5" fmla="*/ 22765 w 43005"/>
                <a:gd name="connsiteY5" fmla="*/ 17097 h 17097"/>
                <a:gd name="connsiteX6" fmla="*/ 11506 w 43005"/>
                <a:gd name="connsiteY6" fmla="*/ 13773 h 17097"/>
                <a:gd name="connsiteX7" fmla="*/ 0 w 43005"/>
                <a:gd name="connsiteY7" fmla="*/ 6201 h 17097"/>
                <a:gd name="connsiteX8" fmla="*/ 2419 w 43005"/>
                <a:gd name="connsiteY8" fmla="*/ 1448 h 17097"/>
                <a:gd name="connsiteX9" fmla="*/ 10868 w 43005"/>
                <a:gd name="connsiteY9" fmla="*/ 0 h 17097"/>
                <a:gd name="connsiteX10" fmla="*/ 15459 w 43005"/>
                <a:gd name="connsiteY10" fmla="*/ 705 h 1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05" h="17097">
                  <a:moveTo>
                    <a:pt x="15459" y="705"/>
                  </a:moveTo>
                  <a:lnTo>
                    <a:pt x="28994" y="2562"/>
                  </a:lnTo>
                  <a:lnTo>
                    <a:pt x="39681" y="7563"/>
                  </a:lnTo>
                  <a:lnTo>
                    <a:pt x="43005" y="13249"/>
                  </a:lnTo>
                  <a:lnTo>
                    <a:pt x="28870" y="13630"/>
                  </a:lnTo>
                  <a:lnTo>
                    <a:pt x="22765" y="17097"/>
                  </a:lnTo>
                  <a:lnTo>
                    <a:pt x="11506" y="13773"/>
                  </a:lnTo>
                  <a:lnTo>
                    <a:pt x="0" y="6201"/>
                  </a:lnTo>
                  <a:lnTo>
                    <a:pt x="2419" y="1448"/>
                  </a:lnTo>
                  <a:lnTo>
                    <a:pt x="10868" y="0"/>
                  </a:lnTo>
                  <a:lnTo>
                    <a:pt x="15459" y="705"/>
                  </a:lnTo>
                </a:path>
              </a:pathLst>
            </a:custGeom>
            <a:solidFill>
              <a:srgbClr val="E6E6E6"/>
            </a:solidFill>
            <a:ln w="2305" cap="flat">
              <a:solidFill>
                <a:srgbClr val="000000"/>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6DE4B50-D400-E374-ED40-9EF0C0EC0C7F}"/>
                </a:ext>
              </a:extLst>
            </p:cNvPr>
            <p:cNvSpPr/>
            <p:nvPr/>
          </p:nvSpPr>
          <p:spPr>
            <a:xfrm>
              <a:off x="3261540" y="2929813"/>
              <a:ext cx="609799" cy="387877"/>
            </a:xfrm>
            <a:custGeom>
              <a:avLst/>
              <a:gdLst>
                <a:gd name="connsiteX0" fmla="*/ 402050 w 609799"/>
                <a:gd name="connsiteY0" fmla="*/ 150304 h 387877"/>
                <a:gd name="connsiteX1" fmla="*/ 394240 w 609799"/>
                <a:gd name="connsiteY1" fmla="*/ 169145 h 387877"/>
                <a:gd name="connsiteX2" fmla="*/ 390725 w 609799"/>
                <a:gd name="connsiteY2" fmla="*/ 184518 h 387877"/>
                <a:gd name="connsiteX3" fmla="*/ 389258 w 609799"/>
                <a:gd name="connsiteY3" fmla="*/ 212998 h 387877"/>
                <a:gd name="connsiteX4" fmla="*/ 387315 w 609799"/>
                <a:gd name="connsiteY4" fmla="*/ 223342 h 387877"/>
                <a:gd name="connsiteX5" fmla="*/ 390801 w 609799"/>
                <a:gd name="connsiteY5" fmla="*/ 234858 h 387877"/>
                <a:gd name="connsiteX6" fmla="*/ 397040 w 609799"/>
                <a:gd name="connsiteY6" fmla="*/ 245135 h 387877"/>
                <a:gd name="connsiteX7" fmla="*/ 401060 w 609799"/>
                <a:gd name="connsiteY7" fmla="*/ 261433 h 387877"/>
                <a:gd name="connsiteX8" fmla="*/ 414404 w 609799"/>
                <a:gd name="connsiteY8" fmla="*/ 277035 h 387877"/>
                <a:gd name="connsiteX9" fmla="*/ 419100 w 609799"/>
                <a:gd name="connsiteY9" fmla="*/ 288950 h 387877"/>
                <a:gd name="connsiteX10" fmla="*/ 426977 w 609799"/>
                <a:gd name="connsiteY10" fmla="*/ 299218 h 387877"/>
                <a:gd name="connsiteX11" fmla="*/ 448332 w 609799"/>
                <a:gd name="connsiteY11" fmla="*/ 304743 h 387877"/>
                <a:gd name="connsiteX12" fmla="*/ 456648 w 609799"/>
                <a:gd name="connsiteY12" fmla="*/ 313439 h 387877"/>
                <a:gd name="connsiteX13" fmla="*/ 474288 w 609799"/>
                <a:gd name="connsiteY13" fmla="*/ 307629 h 387877"/>
                <a:gd name="connsiteX14" fmla="*/ 489633 w 609799"/>
                <a:gd name="connsiteY14" fmla="*/ 305533 h 387877"/>
                <a:gd name="connsiteX15" fmla="*/ 504692 w 609799"/>
                <a:gd name="connsiteY15" fmla="*/ 301790 h 387877"/>
                <a:gd name="connsiteX16" fmla="*/ 517350 w 609799"/>
                <a:gd name="connsiteY16" fmla="*/ 298218 h 387877"/>
                <a:gd name="connsiteX17" fmla="*/ 530143 w 609799"/>
                <a:gd name="connsiteY17" fmla="*/ 289712 h 387877"/>
                <a:gd name="connsiteX18" fmla="*/ 534943 w 609799"/>
                <a:gd name="connsiteY18" fmla="*/ 277520 h 387877"/>
                <a:gd name="connsiteX19" fmla="*/ 536591 w 609799"/>
                <a:gd name="connsiteY19" fmla="*/ 259928 h 387877"/>
                <a:gd name="connsiteX20" fmla="*/ 540068 w 609799"/>
                <a:gd name="connsiteY20" fmla="*/ 253784 h 387877"/>
                <a:gd name="connsiteX21" fmla="*/ 553688 w 609799"/>
                <a:gd name="connsiteY21" fmla="*/ 248279 h 387877"/>
                <a:gd name="connsiteX22" fmla="*/ 574958 w 609799"/>
                <a:gd name="connsiteY22" fmla="*/ 243392 h 387877"/>
                <a:gd name="connsiteX23" fmla="*/ 592769 w 609799"/>
                <a:gd name="connsiteY23" fmla="*/ 244135 h 387877"/>
                <a:gd name="connsiteX24" fmla="*/ 604971 w 609799"/>
                <a:gd name="connsiteY24" fmla="*/ 242345 h 387877"/>
                <a:gd name="connsiteX25" fmla="*/ 609800 w 609799"/>
                <a:gd name="connsiteY25" fmla="*/ 246812 h 387877"/>
                <a:gd name="connsiteX26" fmla="*/ 609114 w 609799"/>
                <a:gd name="connsiteY26" fmla="*/ 256937 h 387877"/>
                <a:gd name="connsiteX27" fmla="*/ 598313 w 609799"/>
                <a:gd name="connsiteY27" fmla="*/ 269405 h 387877"/>
                <a:gd name="connsiteX28" fmla="*/ 593522 w 609799"/>
                <a:gd name="connsiteY28" fmla="*/ 282140 h 387877"/>
                <a:gd name="connsiteX29" fmla="*/ 597237 w 609799"/>
                <a:gd name="connsiteY29" fmla="*/ 285779 h 387877"/>
                <a:gd name="connsiteX30" fmla="*/ 594217 w 609799"/>
                <a:gd name="connsiteY30" fmla="*/ 294799 h 387877"/>
                <a:gd name="connsiteX31" fmla="*/ 589178 w 609799"/>
                <a:gd name="connsiteY31" fmla="*/ 311039 h 387877"/>
                <a:gd name="connsiteX32" fmla="*/ 584083 w 609799"/>
                <a:gd name="connsiteY32" fmla="*/ 305705 h 387877"/>
                <a:gd name="connsiteX33" fmla="*/ 579872 w 609799"/>
                <a:gd name="connsiteY33" fmla="*/ 306048 h 387877"/>
                <a:gd name="connsiteX34" fmla="*/ 576044 w 609799"/>
                <a:gd name="connsiteY34" fmla="*/ 306324 h 387877"/>
                <a:gd name="connsiteX35" fmla="*/ 568842 w 609799"/>
                <a:gd name="connsiteY35" fmla="*/ 318868 h 387877"/>
                <a:gd name="connsiteX36" fmla="*/ 565185 w 609799"/>
                <a:gd name="connsiteY36" fmla="*/ 316411 h 387877"/>
                <a:gd name="connsiteX37" fmla="*/ 562756 w 609799"/>
                <a:gd name="connsiteY37" fmla="*/ 317363 h 387877"/>
                <a:gd name="connsiteX38" fmla="*/ 562908 w 609799"/>
                <a:gd name="connsiteY38" fmla="*/ 320421 h 387877"/>
                <a:gd name="connsiteX39" fmla="*/ 544306 w 609799"/>
                <a:gd name="connsiteY39" fmla="*/ 320192 h 387877"/>
                <a:gd name="connsiteX40" fmla="*/ 525523 w 609799"/>
                <a:gd name="connsiteY40" fmla="*/ 320221 h 387877"/>
                <a:gd name="connsiteX41" fmla="*/ 525513 w 609799"/>
                <a:gd name="connsiteY41" fmla="*/ 331889 h 387877"/>
                <a:gd name="connsiteX42" fmla="*/ 516436 w 609799"/>
                <a:gd name="connsiteY42" fmla="*/ 331927 h 387877"/>
                <a:gd name="connsiteX43" fmla="*/ 523923 w 609799"/>
                <a:gd name="connsiteY43" fmla="*/ 338833 h 387877"/>
                <a:gd name="connsiteX44" fmla="*/ 531362 w 609799"/>
                <a:gd name="connsiteY44" fmla="*/ 343614 h 387877"/>
                <a:gd name="connsiteX45" fmla="*/ 533591 w 609799"/>
                <a:gd name="connsiteY45" fmla="*/ 348091 h 387877"/>
                <a:gd name="connsiteX46" fmla="*/ 536848 w 609799"/>
                <a:gd name="connsiteY46" fmla="*/ 349348 h 387877"/>
                <a:gd name="connsiteX47" fmla="*/ 536334 w 609799"/>
                <a:gd name="connsiteY47" fmla="*/ 356378 h 387877"/>
                <a:gd name="connsiteX48" fmla="*/ 510521 w 609799"/>
                <a:gd name="connsiteY48" fmla="*/ 356435 h 387877"/>
                <a:gd name="connsiteX49" fmla="*/ 500834 w 609799"/>
                <a:gd name="connsiteY49" fmla="*/ 373228 h 387877"/>
                <a:gd name="connsiteX50" fmla="*/ 503692 w 609799"/>
                <a:gd name="connsiteY50" fmla="*/ 377076 h 387877"/>
                <a:gd name="connsiteX51" fmla="*/ 501358 w 609799"/>
                <a:gd name="connsiteY51" fmla="*/ 381895 h 387877"/>
                <a:gd name="connsiteX52" fmla="*/ 500863 w 609799"/>
                <a:gd name="connsiteY52" fmla="*/ 387877 h 387877"/>
                <a:gd name="connsiteX53" fmla="*/ 478098 w 609799"/>
                <a:gd name="connsiteY53" fmla="*/ 365731 h 387877"/>
                <a:gd name="connsiteX54" fmla="*/ 467725 w 609799"/>
                <a:gd name="connsiteY54" fmla="*/ 359045 h 387877"/>
                <a:gd name="connsiteX55" fmla="*/ 451304 w 609799"/>
                <a:gd name="connsiteY55" fmla="*/ 353663 h 387877"/>
                <a:gd name="connsiteX56" fmla="*/ 440065 w 609799"/>
                <a:gd name="connsiteY56" fmla="*/ 355159 h 387877"/>
                <a:gd name="connsiteX57" fmla="*/ 423910 w 609799"/>
                <a:gd name="connsiteY57" fmla="*/ 362922 h 387877"/>
                <a:gd name="connsiteX58" fmla="*/ 413775 w 609799"/>
                <a:gd name="connsiteY58" fmla="*/ 364950 h 387877"/>
                <a:gd name="connsiteX59" fmla="*/ 399574 w 609799"/>
                <a:gd name="connsiteY59" fmla="*/ 359521 h 387877"/>
                <a:gd name="connsiteX60" fmla="*/ 384496 w 609799"/>
                <a:gd name="connsiteY60" fmla="*/ 355597 h 387877"/>
                <a:gd name="connsiteX61" fmla="*/ 365693 w 609799"/>
                <a:gd name="connsiteY61" fmla="*/ 346119 h 387877"/>
                <a:gd name="connsiteX62" fmla="*/ 350615 w 609799"/>
                <a:gd name="connsiteY62" fmla="*/ 343224 h 387877"/>
                <a:gd name="connsiteX63" fmla="*/ 327841 w 609799"/>
                <a:gd name="connsiteY63" fmla="*/ 333604 h 387877"/>
                <a:gd name="connsiteX64" fmla="*/ 311010 w 609799"/>
                <a:gd name="connsiteY64" fmla="*/ 323698 h 387877"/>
                <a:gd name="connsiteX65" fmla="*/ 305934 w 609799"/>
                <a:gd name="connsiteY65" fmla="*/ 318154 h 387877"/>
                <a:gd name="connsiteX66" fmla="*/ 294675 w 609799"/>
                <a:gd name="connsiteY66" fmla="*/ 316916 h 387877"/>
                <a:gd name="connsiteX67" fmla="*/ 274101 w 609799"/>
                <a:gd name="connsiteY67" fmla="*/ 310344 h 387877"/>
                <a:gd name="connsiteX68" fmla="*/ 265719 w 609799"/>
                <a:gd name="connsiteY68" fmla="*/ 300847 h 387877"/>
                <a:gd name="connsiteX69" fmla="*/ 244107 w 609799"/>
                <a:gd name="connsiteY69" fmla="*/ 289017 h 387877"/>
                <a:gd name="connsiteX70" fmla="*/ 234029 w 609799"/>
                <a:gd name="connsiteY70" fmla="*/ 275834 h 387877"/>
                <a:gd name="connsiteX71" fmla="*/ 229238 w 609799"/>
                <a:gd name="connsiteY71" fmla="*/ 265633 h 387877"/>
                <a:gd name="connsiteX72" fmla="*/ 235944 w 609799"/>
                <a:gd name="connsiteY72" fmla="*/ 263585 h 387877"/>
                <a:gd name="connsiteX73" fmla="*/ 233877 w 609799"/>
                <a:gd name="connsiteY73" fmla="*/ 257604 h 387877"/>
                <a:gd name="connsiteX74" fmla="*/ 238506 w 609799"/>
                <a:gd name="connsiteY74" fmla="*/ 252155 h 387877"/>
                <a:gd name="connsiteX75" fmla="*/ 238611 w 609799"/>
                <a:gd name="connsiteY75" fmla="*/ 244878 h 387877"/>
                <a:gd name="connsiteX76" fmla="*/ 231819 w 609799"/>
                <a:gd name="connsiteY76" fmla="*/ 235420 h 387877"/>
                <a:gd name="connsiteX77" fmla="*/ 230010 w 609799"/>
                <a:gd name="connsiteY77" fmla="*/ 227019 h 387877"/>
                <a:gd name="connsiteX78" fmla="*/ 223256 w 609799"/>
                <a:gd name="connsiteY78" fmla="*/ 216341 h 387877"/>
                <a:gd name="connsiteX79" fmla="*/ 205530 w 609799"/>
                <a:gd name="connsiteY79" fmla="*/ 195243 h 387877"/>
                <a:gd name="connsiteX80" fmla="*/ 185309 w 609799"/>
                <a:gd name="connsiteY80" fmla="*/ 178594 h 387877"/>
                <a:gd name="connsiteX81" fmla="*/ 175527 w 609799"/>
                <a:gd name="connsiteY81" fmla="*/ 165259 h 387877"/>
                <a:gd name="connsiteX82" fmla="*/ 158258 w 609799"/>
                <a:gd name="connsiteY82" fmla="*/ 156496 h 387877"/>
                <a:gd name="connsiteX83" fmla="*/ 154562 w 609799"/>
                <a:gd name="connsiteY83" fmla="*/ 151247 h 387877"/>
                <a:gd name="connsiteX84" fmla="*/ 157629 w 609799"/>
                <a:gd name="connsiteY84" fmla="*/ 137941 h 387877"/>
                <a:gd name="connsiteX85" fmla="*/ 147371 w 609799"/>
                <a:gd name="connsiteY85" fmla="*/ 132902 h 387877"/>
                <a:gd name="connsiteX86" fmla="*/ 135493 w 609799"/>
                <a:gd name="connsiteY86" fmla="*/ 122396 h 387877"/>
                <a:gd name="connsiteX87" fmla="*/ 130483 w 609799"/>
                <a:gd name="connsiteY87" fmla="*/ 107261 h 387877"/>
                <a:gd name="connsiteX88" fmla="*/ 119663 w 609799"/>
                <a:gd name="connsiteY88" fmla="*/ 105489 h 387877"/>
                <a:gd name="connsiteX89" fmla="*/ 107985 w 609799"/>
                <a:gd name="connsiteY89" fmla="*/ 94012 h 387877"/>
                <a:gd name="connsiteX90" fmla="*/ 98555 w 609799"/>
                <a:gd name="connsiteY90" fmla="*/ 83391 h 387877"/>
                <a:gd name="connsiteX91" fmla="*/ 97679 w 609799"/>
                <a:gd name="connsiteY91" fmla="*/ 76552 h 387877"/>
                <a:gd name="connsiteX92" fmla="*/ 86859 w 609799"/>
                <a:gd name="connsiteY92" fmla="*/ 59979 h 387877"/>
                <a:gd name="connsiteX93" fmla="*/ 79734 w 609799"/>
                <a:gd name="connsiteY93" fmla="*/ 43072 h 387877"/>
                <a:gd name="connsiteX94" fmla="*/ 80039 w 609799"/>
                <a:gd name="connsiteY94" fmla="*/ 34557 h 387877"/>
                <a:gd name="connsiteX95" fmla="*/ 65494 w 609799"/>
                <a:gd name="connsiteY95" fmla="*/ 25746 h 387877"/>
                <a:gd name="connsiteX96" fmla="*/ 58779 w 609799"/>
                <a:gd name="connsiteY96" fmla="*/ 26718 h 387877"/>
                <a:gd name="connsiteX97" fmla="*/ 47292 w 609799"/>
                <a:gd name="connsiteY97" fmla="*/ 20593 h 387877"/>
                <a:gd name="connsiteX98" fmla="*/ 44072 w 609799"/>
                <a:gd name="connsiteY98" fmla="*/ 29623 h 387877"/>
                <a:gd name="connsiteX99" fmla="*/ 47406 w 609799"/>
                <a:gd name="connsiteY99" fmla="*/ 40262 h 387877"/>
                <a:gd name="connsiteX100" fmla="*/ 49358 w 609799"/>
                <a:gd name="connsiteY100" fmla="*/ 56855 h 387877"/>
                <a:gd name="connsiteX101" fmla="*/ 56255 w 609799"/>
                <a:gd name="connsiteY101" fmla="*/ 65932 h 387877"/>
                <a:gd name="connsiteX102" fmla="*/ 71180 w 609799"/>
                <a:gd name="connsiteY102" fmla="*/ 81039 h 387877"/>
                <a:gd name="connsiteX103" fmla="*/ 74495 w 609799"/>
                <a:gd name="connsiteY103" fmla="*/ 86192 h 387877"/>
                <a:gd name="connsiteX104" fmla="*/ 77562 w 609799"/>
                <a:gd name="connsiteY104" fmla="*/ 87754 h 387877"/>
                <a:gd name="connsiteX105" fmla="*/ 80210 w 609799"/>
                <a:gd name="connsiteY105" fmla="*/ 95250 h 387877"/>
                <a:gd name="connsiteX106" fmla="*/ 83791 w 609799"/>
                <a:gd name="connsiteY106" fmla="*/ 94945 h 387877"/>
                <a:gd name="connsiteX107" fmla="*/ 87830 w 609799"/>
                <a:gd name="connsiteY107" fmla="*/ 108995 h 387877"/>
                <a:gd name="connsiteX108" fmla="*/ 93936 w 609799"/>
                <a:gd name="connsiteY108" fmla="*/ 114519 h 387877"/>
                <a:gd name="connsiteX109" fmla="*/ 98212 w 609799"/>
                <a:gd name="connsiteY109" fmla="*/ 122187 h 387877"/>
                <a:gd name="connsiteX110" fmla="*/ 110861 w 609799"/>
                <a:gd name="connsiteY110" fmla="*/ 133198 h 387877"/>
                <a:gd name="connsiteX111" fmla="*/ 117538 w 609799"/>
                <a:gd name="connsiteY111" fmla="*/ 153229 h 387877"/>
                <a:gd name="connsiteX112" fmla="*/ 123501 w 609799"/>
                <a:gd name="connsiteY112" fmla="*/ 162630 h 387877"/>
                <a:gd name="connsiteX113" fmla="*/ 129092 w 609799"/>
                <a:gd name="connsiteY113" fmla="*/ 172669 h 387877"/>
                <a:gd name="connsiteX114" fmla="*/ 130197 w 609799"/>
                <a:gd name="connsiteY114" fmla="*/ 183928 h 387877"/>
                <a:gd name="connsiteX115" fmla="*/ 139894 w 609799"/>
                <a:gd name="connsiteY115" fmla="*/ 184642 h 387877"/>
                <a:gd name="connsiteX116" fmla="*/ 147971 w 609799"/>
                <a:gd name="connsiteY116" fmla="*/ 194320 h 387877"/>
                <a:gd name="connsiteX117" fmla="*/ 155258 w 609799"/>
                <a:gd name="connsiteY117" fmla="*/ 203806 h 387877"/>
                <a:gd name="connsiteX118" fmla="*/ 154772 w 609799"/>
                <a:gd name="connsiteY118" fmla="*/ 207607 h 387877"/>
                <a:gd name="connsiteX119" fmla="*/ 146304 w 609799"/>
                <a:gd name="connsiteY119" fmla="*/ 215398 h 387877"/>
                <a:gd name="connsiteX120" fmla="*/ 142742 w 609799"/>
                <a:gd name="connsiteY120" fmla="*/ 215294 h 387877"/>
                <a:gd name="connsiteX121" fmla="*/ 137436 w 609799"/>
                <a:gd name="connsiteY121" fmla="*/ 202397 h 387877"/>
                <a:gd name="connsiteX122" fmla="*/ 124273 w 609799"/>
                <a:gd name="connsiteY122" fmla="*/ 190271 h 387877"/>
                <a:gd name="connsiteX123" fmla="*/ 109776 w 609799"/>
                <a:gd name="connsiteY123" fmla="*/ 179965 h 387877"/>
                <a:gd name="connsiteX124" fmla="*/ 99489 w 609799"/>
                <a:gd name="connsiteY124" fmla="*/ 174536 h 387877"/>
                <a:gd name="connsiteX125" fmla="*/ 100146 w 609799"/>
                <a:gd name="connsiteY125" fmla="*/ 158867 h 387877"/>
                <a:gd name="connsiteX126" fmla="*/ 97098 w 609799"/>
                <a:gd name="connsiteY126" fmla="*/ 147218 h 387877"/>
                <a:gd name="connsiteX127" fmla="*/ 87506 w 609799"/>
                <a:gd name="connsiteY127" fmla="*/ 140541 h 387877"/>
                <a:gd name="connsiteX128" fmla="*/ 73685 w 609799"/>
                <a:gd name="connsiteY128" fmla="*/ 130921 h 387877"/>
                <a:gd name="connsiteX129" fmla="*/ 71028 w 609799"/>
                <a:gd name="connsiteY129" fmla="*/ 133693 h 387877"/>
                <a:gd name="connsiteX130" fmla="*/ 65951 w 609799"/>
                <a:gd name="connsiteY130" fmla="*/ 128064 h 387877"/>
                <a:gd name="connsiteX131" fmla="*/ 53549 w 609799"/>
                <a:gd name="connsiteY131" fmla="*/ 122825 h 387877"/>
                <a:gd name="connsiteX132" fmla="*/ 41691 w 609799"/>
                <a:gd name="connsiteY132" fmla="*/ 110242 h 387877"/>
                <a:gd name="connsiteX133" fmla="*/ 43158 w 609799"/>
                <a:gd name="connsiteY133" fmla="*/ 108595 h 387877"/>
                <a:gd name="connsiteX134" fmla="*/ 51445 w 609799"/>
                <a:gd name="connsiteY134" fmla="*/ 109833 h 387877"/>
                <a:gd name="connsiteX135" fmla="*/ 58903 w 609799"/>
                <a:gd name="connsiteY135" fmla="*/ 101708 h 387877"/>
                <a:gd name="connsiteX136" fmla="*/ 59655 w 609799"/>
                <a:gd name="connsiteY136" fmla="*/ 91869 h 387877"/>
                <a:gd name="connsiteX137" fmla="*/ 44167 w 609799"/>
                <a:gd name="connsiteY137" fmla="*/ 76267 h 387877"/>
                <a:gd name="connsiteX138" fmla="*/ 32366 w 609799"/>
                <a:gd name="connsiteY138" fmla="*/ 70190 h 387877"/>
                <a:gd name="connsiteX139" fmla="*/ 24946 w 609799"/>
                <a:gd name="connsiteY139" fmla="*/ 56455 h 387877"/>
                <a:gd name="connsiteX140" fmla="*/ 17488 w 609799"/>
                <a:gd name="connsiteY140" fmla="*/ 41967 h 387877"/>
                <a:gd name="connsiteX141" fmla="*/ 8172 w 609799"/>
                <a:gd name="connsiteY141" fmla="*/ 24232 h 387877"/>
                <a:gd name="connsiteX142" fmla="*/ 0 w 609799"/>
                <a:gd name="connsiteY142" fmla="*/ 4153 h 387877"/>
                <a:gd name="connsiteX143" fmla="*/ 22860 w 609799"/>
                <a:gd name="connsiteY143" fmla="*/ 2429 h 387877"/>
                <a:gd name="connsiteX144" fmla="*/ 48406 w 609799"/>
                <a:gd name="connsiteY144" fmla="*/ 0 h 387877"/>
                <a:gd name="connsiteX145" fmla="*/ 46520 w 609799"/>
                <a:gd name="connsiteY145" fmla="*/ 4381 h 387877"/>
                <a:gd name="connsiteX146" fmla="*/ 76895 w 609799"/>
                <a:gd name="connsiteY146" fmla="*/ 15240 h 387877"/>
                <a:gd name="connsiteX147" fmla="*/ 122787 w 609799"/>
                <a:gd name="connsiteY147" fmla="*/ 30928 h 387877"/>
                <a:gd name="connsiteX148" fmla="*/ 162792 w 609799"/>
                <a:gd name="connsiteY148" fmla="*/ 30766 h 387877"/>
                <a:gd name="connsiteX149" fmla="*/ 178737 w 609799"/>
                <a:gd name="connsiteY149" fmla="*/ 30756 h 387877"/>
                <a:gd name="connsiteX150" fmla="*/ 178765 w 609799"/>
                <a:gd name="connsiteY150" fmla="*/ 21584 h 387877"/>
                <a:gd name="connsiteX151" fmla="*/ 213617 w 609799"/>
                <a:gd name="connsiteY151" fmla="*/ 21584 h 387877"/>
                <a:gd name="connsiteX152" fmla="*/ 220951 w 609799"/>
                <a:gd name="connsiteY152" fmla="*/ 29470 h 387877"/>
                <a:gd name="connsiteX153" fmla="*/ 231238 w 609799"/>
                <a:gd name="connsiteY153" fmla="*/ 36490 h 387877"/>
                <a:gd name="connsiteX154" fmla="*/ 243192 w 609799"/>
                <a:gd name="connsiteY154" fmla="*/ 46225 h 387877"/>
                <a:gd name="connsiteX155" fmla="*/ 249860 w 609799"/>
                <a:gd name="connsiteY155" fmla="*/ 57760 h 387877"/>
                <a:gd name="connsiteX156" fmla="*/ 254860 w 609799"/>
                <a:gd name="connsiteY156" fmla="*/ 69847 h 387877"/>
                <a:gd name="connsiteX157" fmla="*/ 265262 w 609799"/>
                <a:gd name="connsiteY157" fmla="*/ 76476 h 387877"/>
                <a:gd name="connsiteX158" fmla="*/ 281959 w 609799"/>
                <a:gd name="connsiteY158" fmla="*/ 83048 h 387877"/>
                <a:gd name="connsiteX159" fmla="*/ 294637 w 609799"/>
                <a:gd name="connsiteY159" fmla="*/ 65713 h 387877"/>
                <a:gd name="connsiteX160" fmla="*/ 311077 w 609799"/>
                <a:gd name="connsiteY160" fmla="*/ 65294 h 387877"/>
                <a:gd name="connsiteX161" fmla="*/ 325260 w 609799"/>
                <a:gd name="connsiteY161" fmla="*/ 74047 h 387877"/>
                <a:gd name="connsiteX162" fmla="*/ 335347 w 609799"/>
                <a:gd name="connsiteY162" fmla="*/ 89030 h 387877"/>
                <a:gd name="connsiteX163" fmla="*/ 342309 w 609799"/>
                <a:gd name="connsiteY163" fmla="*/ 101813 h 387877"/>
                <a:gd name="connsiteX164" fmla="*/ 354178 w 609799"/>
                <a:gd name="connsiteY164" fmla="*/ 114205 h 387877"/>
                <a:gd name="connsiteX165" fmla="*/ 358597 w 609799"/>
                <a:gd name="connsiteY165" fmla="*/ 129369 h 387877"/>
                <a:gd name="connsiteX166" fmla="*/ 364236 w 609799"/>
                <a:gd name="connsiteY166" fmla="*/ 139513 h 387877"/>
                <a:gd name="connsiteX167" fmla="*/ 379924 w 609799"/>
                <a:gd name="connsiteY167" fmla="*/ 146190 h 387877"/>
                <a:gd name="connsiteX168" fmla="*/ 394202 w 609799"/>
                <a:gd name="connsiteY168" fmla="*/ 150924 h 387877"/>
                <a:gd name="connsiteX169" fmla="*/ 402050 w 609799"/>
                <a:gd name="connsiteY169" fmla="*/ 150276 h 38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9799" h="387877">
                  <a:moveTo>
                    <a:pt x="402050" y="150304"/>
                  </a:moveTo>
                  <a:lnTo>
                    <a:pt x="394240" y="169145"/>
                  </a:lnTo>
                  <a:lnTo>
                    <a:pt x="390725" y="184518"/>
                  </a:lnTo>
                  <a:lnTo>
                    <a:pt x="389258" y="212998"/>
                  </a:lnTo>
                  <a:lnTo>
                    <a:pt x="387315" y="223342"/>
                  </a:lnTo>
                  <a:lnTo>
                    <a:pt x="390801" y="234858"/>
                  </a:lnTo>
                  <a:lnTo>
                    <a:pt x="397040" y="245135"/>
                  </a:lnTo>
                  <a:lnTo>
                    <a:pt x="401060" y="261433"/>
                  </a:lnTo>
                  <a:lnTo>
                    <a:pt x="414404" y="277035"/>
                  </a:lnTo>
                  <a:lnTo>
                    <a:pt x="419100" y="288950"/>
                  </a:lnTo>
                  <a:lnTo>
                    <a:pt x="426977" y="299218"/>
                  </a:lnTo>
                  <a:lnTo>
                    <a:pt x="448332" y="304743"/>
                  </a:lnTo>
                  <a:lnTo>
                    <a:pt x="456648" y="313439"/>
                  </a:lnTo>
                  <a:lnTo>
                    <a:pt x="474288" y="307629"/>
                  </a:lnTo>
                  <a:lnTo>
                    <a:pt x="489633" y="305533"/>
                  </a:lnTo>
                  <a:lnTo>
                    <a:pt x="504692" y="301790"/>
                  </a:lnTo>
                  <a:lnTo>
                    <a:pt x="517350" y="298218"/>
                  </a:lnTo>
                  <a:lnTo>
                    <a:pt x="530143" y="289712"/>
                  </a:lnTo>
                  <a:lnTo>
                    <a:pt x="534943" y="277520"/>
                  </a:lnTo>
                  <a:lnTo>
                    <a:pt x="536591" y="259928"/>
                  </a:lnTo>
                  <a:lnTo>
                    <a:pt x="540068" y="253784"/>
                  </a:lnTo>
                  <a:lnTo>
                    <a:pt x="553688" y="248279"/>
                  </a:lnTo>
                  <a:lnTo>
                    <a:pt x="574958" y="243392"/>
                  </a:lnTo>
                  <a:lnTo>
                    <a:pt x="592769" y="244135"/>
                  </a:lnTo>
                  <a:lnTo>
                    <a:pt x="604971" y="242345"/>
                  </a:lnTo>
                  <a:lnTo>
                    <a:pt x="609800" y="246812"/>
                  </a:lnTo>
                  <a:lnTo>
                    <a:pt x="609114" y="256937"/>
                  </a:lnTo>
                  <a:lnTo>
                    <a:pt x="598313" y="269405"/>
                  </a:lnTo>
                  <a:lnTo>
                    <a:pt x="593522" y="282140"/>
                  </a:lnTo>
                  <a:lnTo>
                    <a:pt x="597237" y="285779"/>
                  </a:lnTo>
                  <a:lnTo>
                    <a:pt x="594217" y="294799"/>
                  </a:lnTo>
                  <a:lnTo>
                    <a:pt x="589178" y="311039"/>
                  </a:lnTo>
                  <a:lnTo>
                    <a:pt x="584083" y="305705"/>
                  </a:lnTo>
                  <a:lnTo>
                    <a:pt x="579872" y="306048"/>
                  </a:lnTo>
                  <a:lnTo>
                    <a:pt x="576044" y="306324"/>
                  </a:lnTo>
                  <a:lnTo>
                    <a:pt x="568842" y="318868"/>
                  </a:lnTo>
                  <a:lnTo>
                    <a:pt x="565185" y="316411"/>
                  </a:lnTo>
                  <a:lnTo>
                    <a:pt x="562756" y="317363"/>
                  </a:lnTo>
                  <a:lnTo>
                    <a:pt x="562908" y="320421"/>
                  </a:lnTo>
                  <a:lnTo>
                    <a:pt x="544306" y="320192"/>
                  </a:lnTo>
                  <a:lnTo>
                    <a:pt x="525523" y="320221"/>
                  </a:lnTo>
                  <a:lnTo>
                    <a:pt x="525513" y="331889"/>
                  </a:lnTo>
                  <a:lnTo>
                    <a:pt x="516436" y="331927"/>
                  </a:lnTo>
                  <a:lnTo>
                    <a:pt x="523923" y="338833"/>
                  </a:lnTo>
                  <a:lnTo>
                    <a:pt x="531362" y="343614"/>
                  </a:lnTo>
                  <a:lnTo>
                    <a:pt x="533591" y="348091"/>
                  </a:lnTo>
                  <a:lnTo>
                    <a:pt x="536848" y="349348"/>
                  </a:lnTo>
                  <a:lnTo>
                    <a:pt x="536334" y="356378"/>
                  </a:lnTo>
                  <a:lnTo>
                    <a:pt x="510521" y="356435"/>
                  </a:lnTo>
                  <a:lnTo>
                    <a:pt x="500834" y="373228"/>
                  </a:lnTo>
                  <a:lnTo>
                    <a:pt x="503692" y="377076"/>
                  </a:lnTo>
                  <a:lnTo>
                    <a:pt x="501358" y="381895"/>
                  </a:lnTo>
                  <a:lnTo>
                    <a:pt x="500863" y="387877"/>
                  </a:lnTo>
                  <a:lnTo>
                    <a:pt x="478098" y="365731"/>
                  </a:lnTo>
                  <a:lnTo>
                    <a:pt x="467725" y="359045"/>
                  </a:lnTo>
                  <a:lnTo>
                    <a:pt x="451304" y="353663"/>
                  </a:lnTo>
                  <a:lnTo>
                    <a:pt x="440065" y="355159"/>
                  </a:lnTo>
                  <a:lnTo>
                    <a:pt x="423910" y="362922"/>
                  </a:lnTo>
                  <a:lnTo>
                    <a:pt x="413775" y="364950"/>
                  </a:lnTo>
                  <a:lnTo>
                    <a:pt x="399574" y="359521"/>
                  </a:lnTo>
                  <a:lnTo>
                    <a:pt x="384496" y="355597"/>
                  </a:lnTo>
                  <a:lnTo>
                    <a:pt x="365693" y="346119"/>
                  </a:lnTo>
                  <a:lnTo>
                    <a:pt x="350615" y="343224"/>
                  </a:lnTo>
                  <a:lnTo>
                    <a:pt x="327841" y="333604"/>
                  </a:lnTo>
                  <a:lnTo>
                    <a:pt x="311010" y="323698"/>
                  </a:lnTo>
                  <a:lnTo>
                    <a:pt x="305934" y="318154"/>
                  </a:lnTo>
                  <a:lnTo>
                    <a:pt x="294675" y="316916"/>
                  </a:lnTo>
                  <a:lnTo>
                    <a:pt x="274101" y="310344"/>
                  </a:lnTo>
                  <a:lnTo>
                    <a:pt x="265719" y="300847"/>
                  </a:lnTo>
                  <a:lnTo>
                    <a:pt x="244107" y="289017"/>
                  </a:lnTo>
                  <a:lnTo>
                    <a:pt x="234029" y="275834"/>
                  </a:lnTo>
                  <a:lnTo>
                    <a:pt x="229238" y="265633"/>
                  </a:lnTo>
                  <a:lnTo>
                    <a:pt x="235944" y="263585"/>
                  </a:lnTo>
                  <a:lnTo>
                    <a:pt x="233877" y="257604"/>
                  </a:lnTo>
                  <a:lnTo>
                    <a:pt x="238506" y="252155"/>
                  </a:lnTo>
                  <a:lnTo>
                    <a:pt x="238611" y="244878"/>
                  </a:lnTo>
                  <a:lnTo>
                    <a:pt x="231819" y="235420"/>
                  </a:lnTo>
                  <a:lnTo>
                    <a:pt x="230010" y="227019"/>
                  </a:lnTo>
                  <a:lnTo>
                    <a:pt x="223256" y="216341"/>
                  </a:lnTo>
                  <a:lnTo>
                    <a:pt x="205530" y="195243"/>
                  </a:lnTo>
                  <a:lnTo>
                    <a:pt x="185309" y="178594"/>
                  </a:lnTo>
                  <a:lnTo>
                    <a:pt x="175527" y="165259"/>
                  </a:lnTo>
                  <a:lnTo>
                    <a:pt x="158258" y="156496"/>
                  </a:lnTo>
                  <a:lnTo>
                    <a:pt x="154562" y="151247"/>
                  </a:lnTo>
                  <a:lnTo>
                    <a:pt x="157629" y="137941"/>
                  </a:lnTo>
                  <a:lnTo>
                    <a:pt x="147371" y="132902"/>
                  </a:lnTo>
                  <a:lnTo>
                    <a:pt x="135493" y="122396"/>
                  </a:lnTo>
                  <a:lnTo>
                    <a:pt x="130483" y="107261"/>
                  </a:lnTo>
                  <a:lnTo>
                    <a:pt x="119663" y="105489"/>
                  </a:lnTo>
                  <a:lnTo>
                    <a:pt x="107985" y="94012"/>
                  </a:lnTo>
                  <a:lnTo>
                    <a:pt x="98555" y="83391"/>
                  </a:lnTo>
                  <a:lnTo>
                    <a:pt x="97679" y="76552"/>
                  </a:lnTo>
                  <a:lnTo>
                    <a:pt x="86859" y="59979"/>
                  </a:lnTo>
                  <a:lnTo>
                    <a:pt x="79734" y="43072"/>
                  </a:lnTo>
                  <a:lnTo>
                    <a:pt x="80039" y="34557"/>
                  </a:lnTo>
                  <a:lnTo>
                    <a:pt x="65494" y="25746"/>
                  </a:lnTo>
                  <a:lnTo>
                    <a:pt x="58779" y="26718"/>
                  </a:lnTo>
                  <a:lnTo>
                    <a:pt x="47292" y="20593"/>
                  </a:lnTo>
                  <a:lnTo>
                    <a:pt x="44072" y="29623"/>
                  </a:lnTo>
                  <a:lnTo>
                    <a:pt x="47406" y="40262"/>
                  </a:lnTo>
                  <a:lnTo>
                    <a:pt x="49358" y="56855"/>
                  </a:lnTo>
                  <a:lnTo>
                    <a:pt x="56255" y="65932"/>
                  </a:lnTo>
                  <a:lnTo>
                    <a:pt x="71180" y="81039"/>
                  </a:lnTo>
                  <a:lnTo>
                    <a:pt x="74495" y="86192"/>
                  </a:lnTo>
                  <a:lnTo>
                    <a:pt x="77562" y="87754"/>
                  </a:lnTo>
                  <a:lnTo>
                    <a:pt x="80210" y="95250"/>
                  </a:lnTo>
                  <a:lnTo>
                    <a:pt x="83791" y="94945"/>
                  </a:lnTo>
                  <a:lnTo>
                    <a:pt x="87830" y="108995"/>
                  </a:lnTo>
                  <a:lnTo>
                    <a:pt x="93936" y="114519"/>
                  </a:lnTo>
                  <a:lnTo>
                    <a:pt x="98212" y="122187"/>
                  </a:lnTo>
                  <a:lnTo>
                    <a:pt x="110861" y="133198"/>
                  </a:lnTo>
                  <a:lnTo>
                    <a:pt x="117538" y="153229"/>
                  </a:lnTo>
                  <a:lnTo>
                    <a:pt x="123501" y="162630"/>
                  </a:lnTo>
                  <a:lnTo>
                    <a:pt x="129092" y="172669"/>
                  </a:lnTo>
                  <a:lnTo>
                    <a:pt x="130197" y="183928"/>
                  </a:lnTo>
                  <a:lnTo>
                    <a:pt x="139894" y="184642"/>
                  </a:lnTo>
                  <a:lnTo>
                    <a:pt x="147971" y="194320"/>
                  </a:lnTo>
                  <a:lnTo>
                    <a:pt x="155258" y="203806"/>
                  </a:lnTo>
                  <a:lnTo>
                    <a:pt x="154772" y="207607"/>
                  </a:lnTo>
                  <a:lnTo>
                    <a:pt x="146304" y="215398"/>
                  </a:lnTo>
                  <a:lnTo>
                    <a:pt x="142742" y="215294"/>
                  </a:lnTo>
                  <a:lnTo>
                    <a:pt x="137436" y="202397"/>
                  </a:lnTo>
                  <a:lnTo>
                    <a:pt x="124273" y="190271"/>
                  </a:lnTo>
                  <a:lnTo>
                    <a:pt x="109776" y="179965"/>
                  </a:lnTo>
                  <a:lnTo>
                    <a:pt x="99489" y="174536"/>
                  </a:lnTo>
                  <a:lnTo>
                    <a:pt x="100146" y="158867"/>
                  </a:lnTo>
                  <a:lnTo>
                    <a:pt x="97098" y="147218"/>
                  </a:lnTo>
                  <a:lnTo>
                    <a:pt x="87506" y="140541"/>
                  </a:lnTo>
                  <a:lnTo>
                    <a:pt x="73685" y="130921"/>
                  </a:lnTo>
                  <a:lnTo>
                    <a:pt x="71028" y="133693"/>
                  </a:lnTo>
                  <a:lnTo>
                    <a:pt x="65951" y="128064"/>
                  </a:lnTo>
                  <a:lnTo>
                    <a:pt x="53549" y="122825"/>
                  </a:lnTo>
                  <a:lnTo>
                    <a:pt x="41691" y="110242"/>
                  </a:lnTo>
                  <a:lnTo>
                    <a:pt x="43158" y="108595"/>
                  </a:lnTo>
                  <a:lnTo>
                    <a:pt x="51445" y="109833"/>
                  </a:lnTo>
                  <a:lnTo>
                    <a:pt x="58903" y="101708"/>
                  </a:lnTo>
                  <a:lnTo>
                    <a:pt x="59655" y="91869"/>
                  </a:lnTo>
                  <a:lnTo>
                    <a:pt x="44167" y="76267"/>
                  </a:lnTo>
                  <a:lnTo>
                    <a:pt x="32366" y="70190"/>
                  </a:lnTo>
                  <a:lnTo>
                    <a:pt x="24946" y="56455"/>
                  </a:lnTo>
                  <a:lnTo>
                    <a:pt x="17488" y="41967"/>
                  </a:lnTo>
                  <a:lnTo>
                    <a:pt x="8172" y="24232"/>
                  </a:lnTo>
                  <a:lnTo>
                    <a:pt x="0" y="4153"/>
                  </a:lnTo>
                  <a:lnTo>
                    <a:pt x="22860" y="2429"/>
                  </a:lnTo>
                  <a:lnTo>
                    <a:pt x="48406" y="0"/>
                  </a:lnTo>
                  <a:lnTo>
                    <a:pt x="46520" y="4381"/>
                  </a:lnTo>
                  <a:lnTo>
                    <a:pt x="76895" y="15240"/>
                  </a:lnTo>
                  <a:lnTo>
                    <a:pt x="122787" y="30928"/>
                  </a:lnTo>
                  <a:lnTo>
                    <a:pt x="162792" y="30766"/>
                  </a:lnTo>
                  <a:lnTo>
                    <a:pt x="178737" y="30756"/>
                  </a:lnTo>
                  <a:lnTo>
                    <a:pt x="178765" y="21584"/>
                  </a:lnTo>
                  <a:lnTo>
                    <a:pt x="213617" y="21584"/>
                  </a:lnTo>
                  <a:lnTo>
                    <a:pt x="220951" y="29470"/>
                  </a:lnTo>
                  <a:lnTo>
                    <a:pt x="231238" y="36490"/>
                  </a:lnTo>
                  <a:lnTo>
                    <a:pt x="243192" y="46225"/>
                  </a:lnTo>
                  <a:lnTo>
                    <a:pt x="249860" y="57760"/>
                  </a:lnTo>
                  <a:lnTo>
                    <a:pt x="254860" y="69847"/>
                  </a:lnTo>
                  <a:lnTo>
                    <a:pt x="265262" y="76476"/>
                  </a:lnTo>
                  <a:lnTo>
                    <a:pt x="281959" y="83048"/>
                  </a:lnTo>
                  <a:lnTo>
                    <a:pt x="294637" y="65713"/>
                  </a:lnTo>
                  <a:lnTo>
                    <a:pt x="311077" y="65294"/>
                  </a:lnTo>
                  <a:lnTo>
                    <a:pt x="325260" y="74047"/>
                  </a:lnTo>
                  <a:lnTo>
                    <a:pt x="335347" y="89030"/>
                  </a:lnTo>
                  <a:lnTo>
                    <a:pt x="342309" y="101813"/>
                  </a:lnTo>
                  <a:lnTo>
                    <a:pt x="354178" y="114205"/>
                  </a:lnTo>
                  <a:lnTo>
                    <a:pt x="358597" y="129369"/>
                  </a:lnTo>
                  <a:lnTo>
                    <a:pt x="364236" y="139513"/>
                  </a:lnTo>
                  <a:lnTo>
                    <a:pt x="379924" y="146190"/>
                  </a:lnTo>
                  <a:lnTo>
                    <a:pt x="394202" y="150924"/>
                  </a:lnTo>
                  <a:lnTo>
                    <a:pt x="402050" y="150276"/>
                  </a:lnTo>
                </a:path>
              </a:pathLst>
            </a:custGeom>
            <a:solidFill>
              <a:srgbClr val="E6E6E6"/>
            </a:solidFill>
            <a:ln w="2305" cap="flat">
              <a:solidFill>
                <a:srgbClr val="000000"/>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2D532E5-351A-B25F-C056-83750DAFDA3D}"/>
                </a:ext>
              </a:extLst>
            </p:cNvPr>
            <p:cNvSpPr/>
            <p:nvPr/>
          </p:nvSpPr>
          <p:spPr>
            <a:xfrm>
              <a:off x="3854110" y="3307908"/>
              <a:ext cx="90954" cy="87715"/>
            </a:xfrm>
            <a:custGeom>
              <a:avLst/>
              <a:gdLst>
                <a:gd name="connsiteX0" fmla="*/ 39348 w 90954"/>
                <a:gd name="connsiteY0" fmla="*/ 80353 h 87715"/>
                <a:gd name="connsiteX1" fmla="*/ 32385 w 90954"/>
                <a:gd name="connsiteY1" fmla="*/ 73933 h 87715"/>
                <a:gd name="connsiteX2" fmla="*/ 22984 w 90954"/>
                <a:gd name="connsiteY2" fmla="*/ 65713 h 87715"/>
                <a:gd name="connsiteX3" fmla="*/ 18555 w 90954"/>
                <a:gd name="connsiteY3" fmla="*/ 58836 h 87715"/>
                <a:gd name="connsiteX4" fmla="*/ 10078 w 90954"/>
                <a:gd name="connsiteY4" fmla="*/ 52416 h 87715"/>
                <a:gd name="connsiteX5" fmla="*/ 0 w 90954"/>
                <a:gd name="connsiteY5" fmla="*/ 43186 h 87715"/>
                <a:gd name="connsiteX6" fmla="*/ 2238 w 90954"/>
                <a:gd name="connsiteY6" fmla="*/ 40024 h 87715"/>
                <a:gd name="connsiteX7" fmla="*/ 5553 w 90954"/>
                <a:gd name="connsiteY7" fmla="*/ 43110 h 87715"/>
                <a:gd name="connsiteX8" fmla="*/ 7077 w 90954"/>
                <a:gd name="connsiteY8" fmla="*/ 41662 h 87715"/>
                <a:gd name="connsiteX9" fmla="*/ 13335 w 90954"/>
                <a:gd name="connsiteY9" fmla="*/ 40824 h 87715"/>
                <a:gd name="connsiteX10" fmla="*/ 15850 w 90954"/>
                <a:gd name="connsiteY10" fmla="*/ 36148 h 87715"/>
                <a:gd name="connsiteX11" fmla="*/ 18802 w 90954"/>
                <a:gd name="connsiteY11" fmla="*/ 35966 h 87715"/>
                <a:gd name="connsiteX12" fmla="*/ 18374 w 90954"/>
                <a:gd name="connsiteY12" fmla="*/ 25899 h 87715"/>
                <a:gd name="connsiteX13" fmla="*/ 23089 w 90954"/>
                <a:gd name="connsiteY13" fmla="*/ 25413 h 87715"/>
                <a:gd name="connsiteX14" fmla="*/ 27289 w 90954"/>
                <a:gd name="connsiteY14" fmla="*/ 25556 h 87715"/>
                <a:gd name="connsiteX15" fmla="*/ 31623 w 90954"/>
                <a:gd name="connsiteY15" fmla="*/ 20088 h 87715"/>
                <a:gd name="connsiteX16" fmla="*/ 37557 w 90954"/>
                <a:gd name="connsiteY16" fmla="*/ 24232 h 87715"/>
                <a:gd name="connsiteX17" fmla="*/ 39624 w 90954"/>
                <a:gd name="connsiteY17" fmla="*/ 21689 h 87715"/>
                <a:gd name="connsiteX18" fmla="*/ 43329 w 90954"/>
                <a:gd name="connsiteY18" fmla="*/ 19250 h 87715"/>
                <a:gd name="connsiteX19" fmla="*/ 50349 w 90954"/>
                <a:gd name="connsiteY19" fmla="*/ 13602 h 87715"/>
                <a:gd name="connsiteX20" fmla="*/ 50683 w 90954"/>
                <a:gd name="connsiteY20" fmla="*/ 9373 h 87715"/>
                <a:gd name="connsiteX21" fmla="*/ 52616 w 90954"/>
                <a:gd name="connsiteY21" fmla="*/ 9554 h 87715"/>
                <a:gd name="connsiteX22" fmla="*/ 55198 w 90954"/>
                <a:gd name="connsiteY22" fmla="*/ 4639 h 87715"/>
                <a:gd name="connsiteX23" fmla="*/ 57302 w 90954"/>
                <a:gd name="connsiteY23" fmla="*/ 4039 h 87715"/>
                <a:gd name="connsiteX24" fmla="*/ 60731 w 90954"/>
                <a:gd name="connsiteY24" fmla="*/ 7182 h 87715"/>
                <a:gd name="connsiteX25" fmla="*/ 64761 w 90954"/>
                <a:gd name="connsiteY25" fmla="*/ 8115 h 87715"/>
                <a:gd name="connsiteX26" fmla="*/ 69199 w 90954"/>
                <a:gd name="connsiteY26" fmla="*/ 5496 h 87715"/>
                <a:gd name="connsiteX27" fmla="*/ 74286 w 90954"/>
                <a:gd name="connsiteY27" fmla="*/ 5486 h 87715"/>
                <a:gd name="connsiteX28" fmla="*/ 81267 w 90954"/>
                <a:gd name="connsiteY28" fmla="*/ 2800 h 87715"/>
                <a:gd name="connsiteX29" fmla="*/ 84058 w 90954"/>
                <a:gd name="connsiteY29" fmla="*/ 0 h 87715"/>
                <a:gd name="connsiteX30" fmla="*/ 90954 w 90954"/>
                <a:gd name="connsiteY30" fmla="*/ 429 h 87715"/>
                <a:gd name="connsiteX31" fmla="*/ 89221 w 90954"/>
                <a:gd name="connsiteY31" fmla="*/ 2400 h 87715"/>
                <a:gd name="connsiteX32" fmla="*/ 88192 w 90954"/>
                <a:gd name="connsiteY32" fmla="*/ 6982 h 87715"/>
                <a:gd name="connsiteX33" fmla="*/ 90249 w 90954"/>
                <a:gd name="connsiteY33" fmla="*/ 14497 h 87715"/>
                <a:gd name="connsiteX34" fmla="*/ 85611 w 90954"/>
                <a:gd name="connsiteY34" fmla="*/ 21489 h 87715"/>
                <a:gd name="connsiteX35" fmla="*/ 83458 w 90954"/>
                <a:gd name="connsiteY35" fmla="*/ 29737 h 87715"/>
                <a:gd name="connsiteX36" fmla="*/ 82801 w 90954"/>
                <a:gd name="connsiteY36" fmla="*/ 38757 h 87715"/>
                <a:gd name="connsiteX37" fmla="*/ 83887 w 90954"/>
                <a:gd name="connsiteY37" fmla="*/ 44025 h 87715"/>
                <a:gd name="connsiteX38" fmla="*/ 84392 w 90954"/>
                <a:gd name="connsiteY38" fmla="*/ 53226 h 87715"/>
                <a:gd name="connsiteX39" fmla="*/ 81315 w 90954"/>
                <a:gd name="connsiteY39" fmla="*/ 55226 h 87715"/>
                <a:gd name="connsiteX40" fmla="*/ 79439 w 90954"/>
                <a:gd name="connsiteY40" fmla="*/ 63960 h 87715"/>
                <a:gd name="connsiteX41" fmla="*/ 80820 w 90954"/>
                <a:gd name="connsiteY41" fmla="*/ 69342 h 87715"/>
                <a:gd name="connsiteX42" fmla="*/ 76705 w 90954"/>
                <a:gd name="connsiteY42" fmla="*/ 74552 h 87715"/>
                <a:gd name="connsiteX43" fmla="*/ 77638 w 90954"/>
                <a:gd name="connsiteY43" fmla="*/ 80058 h 87715"/>
                <a:gd name="connsiteX44" fmla="*/ 80724 w 90954"/>
                <a:gd name="connsiteY44" fmla="*/ 83401 h 87715"/>
                <a:gd name="connsiteX45" fmla="*/ 75905 w 90954"/>
                <a:gd name="connsiteY45" fmla="*/ 87716 h 87715"/>
                <a:gd name="connsiteX46" fmla="*/ 69971 w 90954"/>
                <a:gd name="connsiteY46" fmla="*/ 86363 h 87715"/>
                <a:gd name="connsiteX47" fmla="*/ 66637 w 90954"/>
                <a:gd name="connsiteY47" fmla="*/ 82172 h 87715"/>
                <a:gd name="connsiteX48" fmla="*/ 60255 w 90954"/>
                <a:gd name="connsiteY48" fmla="*/ 80477 h 87715"/>
                <a:gd name="connsiteX49" fmla="*/ 55626 w 90954"/>
                <a:gd name="connsiteY49" fmla="*/ 83125 h 87715"/>
                <a:gd name="connsiteX50" fmla="*/ 42377 w 90954"/>
                <a:gd name="connsiteY50" fmla="*/ 77734 h 87715"/>
                <a:gd name="connsiteX51" fmla="*/ 39348 w 90954"/>
                <a:gd name="connsiteY51" fmla="*/ 80353 h 8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0954" h="87715">
                  <a:moveTo>
                    <a:pt x="39348" y="80353"/>
                  </a:moveTo>
                  <a:lnTo>
                    <a:pt x="32385" y="73933"/>
                  </a:lnTo>
                  <a:lnTo>
                    <a:pt x="22984" y="65713"/>
                  </a:lnTo>
                  <a:lnTo>
                    <a:pt x="18555" y="58836"/>
                  </a:lnTo>
                  <a:lnTo>
                    <a:pt x="10078" y="52416"/>
                  </a:lnTo>
                  <a:lnTo>
                    <a:pt x="0" y="43186"/>
                  </a:lnTo>
                  <a:lnTo>
                    <a:pt x="2238" y="40024"/>
                  </a:lnTo>
                  <a:lnTo>
                    <a:pt x="5553" y="43110"/>
                  </a:lnTo>
                  <a:lnTo>
                    <a:pt x="7077" y="41662"/>
                  </a:lnTo>
                  <a:lnTo>
                    <a:pt x="13335" y="40824"/>
                  </a:lnTo>
                  <a:lnTo>
                    <a:pt x="15850" y="36148"/>
                  </a:lnTo>
                  <a:lnTo>
                    <a:pt x="18802" y="35966"/>
                  </a:lnTo>
                  <a:lnTo>
                    <a:pt x="18374" y="25899"/>
                  </a:lnTo>
                  <a:lnTo>
                    <a:pt x="23089" y="25413"/>
                  </a:lnTo>
                  <a:lnTo>
                    <a:pt x="27289" y="25556"/>
                  </a:lnTo>
                  <a:lnTo>
                    <a:pt x="31623" y="20088"/>
                  </a:lnTo>
                  <a:lnTo>
                    <a:pt x="37557" y="24232"/>
                  </a:lnTo>
                  <a:lnTo>
                    <a:pt x="39624" y="21689"/>
                  </a:lnTo>
                  <a:lnTo>
                    <a:pt x="43329" y="19250"/>
                  </a:lnTo>
                  <a:lnTo>
                    <a:pt x="50349" y="13602"/>
                  </a:lnTo>
                  <a:lnTo>
                    <a:pt x="50683" y="9373"/>
                  </a:lnTo>
                  <a:lnTo>
                    <a:pt x="52616" y="9554"/>
                  </a:lnTo>
                  <a:lnTo>
                    <a:pt x="55198" y="4639"/>
                  </a:lnTo>
                  <a:lnTo>
                    <a:pt x="57302" y="4039"/>
                  </a:lnTo>
                  <a:lnTo>
                    <a:pt x="60731" y="7182"/>
                  </a:lnTo>
                  <a:lnTo>
                    <a:pt x="64761" y="8115"/>
                  </a:lnTo>
                  <a:lnTo>
                    <a:pt x="69199" y="5496"/>
                  </a:lnTo>
                  <a:lnTo>
                    <a:pt x="74286" y="5486"/>
                  </a:lnTo>
                  <a:lnTo>
                    <a:pt x="81267" y="2800"/>
                  </a:lnTo>
                  <a:lnTo>
                    <a:pt x="84058" y="0"/>
                  </a:lnTo>
                  <a:lnTo>
                    <a:pt x="90954" y="429"/>
                  </a:lnTo>
                  <a:lnTo>
                    <a:pt x="89221" y="2400"/>
                  </a:lnTo>
                  <a:lnTo>
                    <a:pt x="88192" y="6982"/>
                  </a:lnTo>
                  <a:lnTo>
                    <a:pt x="90249" y="14497"/>
                  </a:lnTo>
                  <a:lnTo>
                    <a:pt x="85611" y="21489"/>
                  </a:lnTo>
                  <a:lnTo>
                    <a:pt x="83458" y="29737"/>
                  </a:lnTo>
                  <a:lnTo>
                    <a:pt x="82801" y="38757"/>
                  </a:lnTo>
                  <a:lnTo>
                    <a:pt x="83887" y="44025"/>
                  </a:lnTo>
                  <a:lnTo>
                    <a:pt x="84392" y="53226"/>
                  </a:lnTo>
                  <a:lnTo>
                    <a:pt x="81315" y="55226"/>
                  </a:lnTo>
                  <a:lnTo>
                    <a:pt x="79439" y="63960"/>
                  </a:lnTo>
                  <a:lnTo>
                    <a:pt x="80820" y="69342"/>
                  </a:lnTo>
                  <a:lnTo>
                    <a:pt x="76705" y="74552"/>
                  </a:lnTo>
                  <a:lnTo>
                    <a:pt x="77638" y="80058"/>
                  </a:lnTo>
                  <a:lnTo>
                    <a:pt x="80724" y="83401"/>
                  </a:lnTo>
                  <a:lnTo>
                    <a:pt x="75905" y="87716"/>
                  </a:lnTo>
                  <a:lnTo>
                    <a:pt x="69971" y="86363"/>
                  </a:lnTo>
                  <a:lnTo>
                    <a:pt x="66637" y="82172"/>
                  </a:lnTo>
                  <a:lnTo>
                    <a:pt x="60255" y="80477"/>
                  </a:lnTo>
                  <a:lnTo>
                    <a:pt x="55626" y="83125"/>
                  </a:lnTo>
                  <a:lnTo>
                    <a:pt x="42377" y="77734"/>
                  </a:lnTo>
                  <a:lnTo>
                    <a:pt x="39348" y="80353"/>
                  </a:lnTo>
                </a:path>
              </a:pathLst>
            </a:custGeom>
            <a:solidFill>
              <a:srgbClr val="E6E6E6"/>
            </a:solidFill>
            <a:ln w="2305" cap="flat">
              <a:solidFill>
                <a:srgbClr val="000000"/>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501D9F9-AB74-8B06-76EF-73D695B92A67}"/>
                </a:ext>
              </a:extLst>
            </p:cNvPr>
            <p:cNvSpPr/>
            <p:nvPr/>
          </p:nvSpPr>
          <p:spPr>
            <a:xfrm>
              <a:off x="3948712" y="3418274"/>
              <a:ext cx="115119" cy="48434"/>
            </a:xfrm>
            <a:custGeom>
              <a:avLst/>
              <a:gdLst>
                <a:gd name="connsiteX0" fmla="*/ 102270 w 115119"/>
                <a:gd name="connsiteY0" fmla="*/ 48378 h 48434"/>
                <a:gd name="connsiteX1" fmla="*/ 95564 w 115119"/>
                <a:gd name="connsiteY1" fmla="*/ 42539 h 48434"/>
                <a:gd name="connsiteX2" fmla="*/ 91250 w 115119"/>
                <a:gd name="connsiteY2" fmla="*/ 31613 h 48434"/>
                <a:gd name="connsiteX3" fmla="*/ 96222 w 115119"/>
                <a:gd name="connsiteY3" fmla="*/ 26203 h 48434"/>
                <a:gd name="connsiteX4" fmla="*/ 91126 w 115119"/>
                <a:gd name="connsiteY4" fmla="*/ 24822 h 48434"/>
                <a:gd name="connsiteX5" fmla="*/ 87373 w 115119"/>
                <a:gd name="connsiteY5" fmla="*/ 18126 h 48434"/>
                <a:gd name="connsiteX6" fmla="*/ 77353 w 115119"/>
                <a:gd name="connsiteY6" fmla="*/ 12487 h 48434"/>
                <a:gd name="connsiteX7" fmla="*/ 68551 w 115119"/>
                <a:gd name="connsiteY7" fmla="*/ 13783 h 48434"/>
                <a:gd name="connsiteX8" fmla="*/ 64465 w 115119"/>
                <a:gd name="connsiteY8" fmla="*/ 20831 h 48434"/>
                <a:gd name="connsiteX9" fmla="*/ 56350 w 115119"/>
                <a:gd name="connsiteY9" fmla="*/ 25918 h 48434"/>
                <a:gd name="connsiteX10" fmla="*/ 51959 w 115119"/>
                <a:gd name="connsiteY10" fmla="*/ 26632 h 48434"/>
                <a:gd name="connsiteX11" fmla="*/ 49987 w 115119"/>
                <a:gd name="connsiteY11" fmla="*/ 30842 h 48434"/>
                <a:gd name="connsiteX12" fmla="*/ 59579 w 115119"/>
                <a:gd name="connsiteY12" fmla="*/ 41824 h 48434"/>
                <a:gd name="connsiteX13" fmla="*/ 54083 w 115119"/>
                <a:gd name="connsiteY13" fmla="*/ 44405 h 48434"/>
                <a:gd name="connsiteX14" fmla="*/ 51178 w 115119"/>
                <a:gd name="connsiteY14" fmla="*/ 47406 h 48434"/>
                <a:gd name="connsiteX15" fmla="*/ 41824 w 115119"/>
                <a:gd name="connsiteY15" fmla="*/ 48435 h 48434"/>
                <a:gd name="connsiteX16" fmla="*/ 38338 w 115119"/>
                <a:gd name="connsiteY16" fmla="*/ 36357 h 48434"/>
                <a:gd name="connsiteX17" fmla="*/ 35719 w 115119"/>
                <a:gd name="connsiteY17" fmla="*/ 39796 h 48434"/>
                <a:gd name="connsiteX18" fmla="*/ 29089 w 115119"/>
                <a:gd name="connsiteY18" fmla="*/ 38605 h 48434"/>
                <a:gd name="connsiteX19" fmla="*/ 25032 w 115119"/>
                <a:gd name="connsiteY19" fmla="*/ 30461 h 48434"/>
                <a:gd name="connsiteX20" fmla="*/ 16783 w 115119"/>
                <a:gd name="connsiteY20" fmla="*/ 29118 h 48434"/>
                <a:gd name="connsiteX21" fmla="*/ 11563 w 115119"/>
                <a:gd name="connsiteY21" fmla="*/ 26746 h 48434"/>
                <a:gd name="connsiteX22" fmla="*/ 2924 w 115119"/>
                <a:gd name="connsiteY22" fmla="*/ 26775 h 48434"/>
                <a:gd name="connsiteX23" fmla="*/ 2305 w 115119"/>
                <a:gd name="connsiteY23" fmla="*/ 31175 h 48434"/>
                <a:gd name="connsiteX24" fmla="*/ 0 w 115119"/>
                <a:gd name="connsiteY24" fmla="*/ 28118 h 48434"/>
                <a:gd name="connsiteX25" fmla="*/ 1057 w 115119"/>
                <a:gd name="connsiteY25" fmla="*/ 24089 h 48434"/>
                <a:gd name="connsiteX26" fmla="*/ 2734 w 115119"/>
                <a:gd name="connsiteY26" fmla="*/ 19983 h 48434"/>
                <a:gd name="connsiteX27" fmla="*/ 1953 w 115119"/>
                <a:gd name="connsiteY27" fmla="*/ 16316 h 48434"/>
                <a:gd name="connsiteX28" fmla="*/ 4953 w 115119"/>
                <a:gd name="connsiteY28" fmla="*/ 13916 h 48434"/>
                <a:gd name="connsiteX29" fmla="*/ 771 w 115119"/>
                <a:gd name="connsiteY29" fmla="*/ 10906 h 48434"/>
                <a:gd name="connsiteX30" fmla="*/ 657 w 115119"/>
                <a:gd name="connsiteY30" fmla="*/ 2743 h 48434"/>
                <a:gd name="connsiteX31" fmla="*/ 8439 w 115119"/>
                <a:gd name="connsiteY31" fmla="*/ 924 h 48434"/>
                <a:gd name="connsiteX32" fmla="*/ 15659 w 115119"/>
                <a:gd name="connsiteY32" fmla="*/ 8201 h 48434"/>
                <a:gd name="connsiteX33" fmla="*/ 15250 w 115119"/>
                <a:gd name="connsiteY33" fmla="*/ 12497 h 48434"/>
                <a:gd name="connsiteX34" fmla="*/ 23270 w 115119"/>
                <a:gd name="connsiteY34" fmla="*/ 13411 h 48434"/>
                <a:gd name="connsiteX35" fmla="*/ 25175 w 115119"/>
                <a:gd name="connsiteY35" fmla="*/ 11764 h 48434"/>
                <a:gd name="connsiteX36" fmla="*/ 30699 w 115119"/>
                <a:gd name="connsiteY36" fmla="*/ 16745 h 48434"/>
                <a:gd name="connsiteX37" fmla="*/ 40595 w 115119"/>
                <a:gd name="connsiteY37" fmla="*/ 15278 h 48434"/>
                <a:gd name="connsiteX38" fmla="*/ 49158 w 115119"/>
                <a:gd name="connsiteY38" fmla="*/ 10154 h 48434"/>
                <a:gd name="connsiteX39" fmla="*/ 61370 w 115119"/>
                <a:gd name="connsiteY39" fmla="*/ 6067 h 48434"/>
                <a:gd name="connsiteX40" fmla="*/ 68237 w 115119"/>
                <a:gd name="connsiteY40" fmla="*/ 0 h 48434"/>
                <a:gd name="connsiteX41" fmla="*/ 79343 w 115119"/>
                <a:gd name="connsiteY41" fmla="*/ 1191 h 48434"/>
                <a:gd name="connsiteX42" fmla="*/ 78591 w 115119"/>
                <a:gd name="connsiteY42" fmla="*/ 3191 h 48434"/>
                <a:gd name="connsiteX43" fmla="*/ 89811 w 115119"/>
                <a:gd name="connsiteY43" fmla="*/ 3886 h 48434"/>
                <a:gd name="connsiteX44" fmla="*/ 98755 w 115119"/>
                <a:gd name="connsiteY44" fmla="*/ 7391 h 48434"/>
                <a:gd name="connsiteX45" fmla="*/ 105327 w 115119"/>
                <a:gd name="connsiteY45" fmla="*/ 13488 h 48434"/>
                <a:gd name="connsiteX46" fmla="*/ 112890 w 115119"/>
                <a:gd name="connsiteY46" fmla="*/ 19088 h 48434"/>
                <a:gd name="connsiteX47" fmla="*/ 110452 w 115119"/>
                <a:gd name="connsiteY47" fmla="*/ 22050 h 48434"/>
                <a:gd name="connsiteX48" fmla="*/ 115119 w 115119"/>
                <a:gd name="connsiteY48" fmla="*/ 33976 h 48434"/>
                <a:gd name="connsiteX49" fmla="*/ 111328 w 115119"/>
                <a:gd name="connsiteY49" fmla="*/ 39996 h 48434"/>
                <a:gd name="connsiteX50" fmla="*/ 104842 w 115119"/>
                <a:gd name="connsiteY50" fmla="*/ 38538 h 48434"/>
                <a:gd name="connsiteX51" fmla="*/ 102270 w 115119"/>
                <a:gd name="connsiteY51" fmla="*/ 48368 h 4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5119" h="48434">
                  <a:moveTo>
                    <a:pt x="102270" y="48378"/>
                  </a:moveTo>
                  <a:lnTo>
                    <a:pt x="95564" y="42539"/>
                  </a:lnTo>
                  <a:lnTo>
                    <a:pt x="91250" y="31613"/>
                  </a:lnTo>
                  <a:lnTo>
                    <a:pt x="96222" y="26203"/>
                  </a:lnTo>
                  <a:lnTo>
                    <a:pt x="91126" y="24822"/>
                  </a:lnTo>
                  <a:lnTo>
                    <a:pt x="87373" y="18126"/>
                  </a:lnTo>
                  <a:lnTo>
                    <a:pt x="77353" y="12487"/>
                  </a:lnTo>
                  <a:lnTo>
                    <a:pt x="68551" y="13783"/>
                  </a:lnTo>
                  <a:lnTo>
                    <a:pt x="64465" y="20831"/>
                  </a:lnTo>
                  <a:lnTo>
                    <a:pt x="56350" y="25918"/>
                  </a:lnTo>
                  <a:lnTo>
                    <a:pt x="51959" y="26632"/>
                  </a:lnTo>
                  <a:lnTo>
                    <a:pt x="49987" y="30842"/>
                  </a:lnTo>
                  <a:lnTo>
                    <a:pt x="59579" y="41824"/>
                  </a:lnTo>
                  <a:lnTo>
                    <a:pt x="54083" y="44405"/>
                  </a:lnTo>
                  <a:lnTo>
                    <a:pt x="51178" y="47406"/>
                  </a:lnTo>
                  <a:lnTo>
                    <a:pt x="41824" y="48435"/>
                  </a:lnTo>
                  <a:lnTo>
                    <a:pt x="38338" y="36357"/>
                  </a:lnTo>
                  <a:lnTo>
                    <a:pt x="35719" y="39796"/>
                  </a:lnTo>
                  <a:lnTo>
                    <a:pt x="29089" y="38605"/>
                  </a:lnTo>
                  <a:lnTo>
                    <a:pt x="25032" y="30461"/>
                  </a:lnTo>
                  <a:lnTo>
                    <a:pt x="16783" y="29118"/>
                  </a:lnTo>
                  <a:lnTo>
                    <a:pt x="11563" y="26746"/>
                  </a:lnTo>
                  <a:lnTo>
                    <a:pt x="2924" y="26775"/>
                  </a:lnTo>
                  <a:lnTo>
                    <a:pt x="2305" y="31175"/>
                  </a:lnTo>
                  <a:lnTo>
                    <a:pt x="0" y="28118"/>
                  </a:lnTo>
                  <a:lnTo>
                    <a:pt x="1057" y="24089"/>
                  </a:lnTo>
                  <a:lnTo>
                    <a:pt x="2734" y="19983"/>
                  </a:lnTo>
                  <a:lnTo>
                    <a:pt x="1953" y="16316"/>
                  </a:lnTo>
                  <a:lnTo>
                    <a:pt x="4953" y="13916"/>
                  </a:lnTo>
                  <a:lnTo>
                    <a:pt x="771" y="10906"/>
                  </a:lnTo>
                  <a:lnTo>
                    <a:pt x="657" y="2743"/>
                  </a:lnTo>
                  <a:lnTo>
                    <a:pt x="8439" y="924"/>
                  </a:lnTo>
                  <a:lnTo>
                    <a:pt x="15659" y="8201"/>
                  </a:lnTo>
                  <a:lnTo>
                    <a:pt x="15250" y="12497"/>
                  </a:lnTo>
                  <a:lnTo>
                    <a:pt x="23270" y="13411"/>
                  </a:lnTo>
                  <a:lnTo>
                    <a:pt x="25175" y="11764"/>
                  </a:lnTo>
                  <a:lnTo>
                    <a:pt x="30699" y="16745"/>
                  </a:lnTo>
                  <a:lnTo>
                    <a:pt x="40595" y="15278"/>
                  </a:lnTo>
                  <a:lnTo>
                    <a:pt x="49158" y="10154"/>
                  </a:lnTo>
                  <a:lnTo>
                    <a:pt x="61370" y="6067"/>
                  </a:lnTo>
                  <a:lnTo>
                    <a:pt x="68237" y="0"/>
                  </a:lnTo>
                  <a:lnTo>
                    <a:pt x="79343" y="1191"/>
                  </a:lnTo>
                  <a:lnTo>
                    <a:pt x="78591" y="3191"/>
                  </a:lnTo>
                  <a:lnTo>
                    <a:pt x="89811" y="3886"/>
                  </a:lnTo>
                  <a:lnTo>
                    <a:pt x="98755" y="7391"/>
                  </a:lnTo>
                  <a:lnTo>
                    <a:pt x="105327" y="13488"/>
                  </a:lnTo>
                  <a:lnTo>
                    <a:pt x="112890" y="19088"/>
                  </a:lnTo>
                  <a:lnTo>
                    <a:pt x="110452" y="22050"/>
                  </a:lnTo>
                  <a:lnTo>
                    <a:pt x="115119" y="33976"/>
                  </a:lnTo>
                  <a:lnTo>
                    <a:pt x="111328" y="39996"/>
                  </a:lnTo>
                  <a:lnTo>
                    <a:pt x="104842" y="38538"/>
                  </a:lnTo>
                  <a:lnTo>
                    <a:pt x="102270" y="48368"/>
                  </a:lnTo>
                </a:path>
              </a:pathLst>
            </a:custGeom>
            <a:solidFill>
              <a:srgbClr val="E6E6E6"/>
            </a:solidFill>
            <a:ln w="2305" cap="flat">
              <a:solidFill>
                <a:srgbClr val="000000"/>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4E50AD1-DD9B-0E71-3C4A-4B0062948DBF}"/>
                </a:ext>
              </a:extLst>
            </p:cNvPr>
            <p:cNvSpPr/>
            <p:nvPr/>
          </p:nvSpPr>
          <p:spPr>
            <a:xfrm>
              <a:off x="3979983" y="3613356"/>
              <a:ext cx="256384" cy="372027"/>
            </a:xfrm>
            <a:custGeom>
              <a:avLst/>
              <a:gdLst>
                <a:gd name="connsiteX0" fmla="*/ 237773 w 256384"/>
                <a:gd name="connsiteY0" fmla="*/ 356083 h 372027"/>
                <a:gd name="connsiteX1" fmla="*/ 232381 w 256384"/>
                <a:gd name="connsiteY1" fmla="*/ 366722 h 372027"/>
                <a:gd name="connsiteX2" fmla="*/ 222037 w 256384"/>
                <a:gd name="connsiteY2" fmla="*/ 372028 h 372027"/>
                <a:gd name="connsiteX3" fmla="*/ 201873 w 256384"/>
                <a:gd name="connsiteY3" fmla="*/ 360102 h 372027"/>
                <a:gd name="connsiteX4" fmla="*/ 200130 w 256384"/>
                <a:gd name="connsiteY4" fmla="*/ 351597 h 372027"/>
                <a:gd name="connsiteX5" fmla="*/ 160249 w 256384"/>
                <a:gd name="connsiteY5" fmla="*/ 330823 h 372027"/>
                <a:gd name="connsiteX6" fmla="*/ 124177 w 256384"/>
                <a:gd name="connsiteY6" fmla="*/ 308277 h 372027"/>
                <a:gd name="connsiteX7" fmla="*/ 108661 w 256384"/>
                <a:gd name="connsiteY7" fmla="*/ 295599 h 372027"/>
                <a:gd name="connsiteX8" fmla="*/ 100327 w 256384"/>
                <a:gd name="connsiteY8" fmla="*/ 278645 h 372027"/>
                <a:gd name="connsiteX9" fmla="*/ 103632 w 256384"/>
                <a:gd name="connsiteY9" fmla="*/ 272748 h 372027"/>
                <a:gd name="connsiteX10" fmla="*/ 86592 w 256384"/>
                <a:gd name="connsiteY10" fmla="*/ 245917 h 372027"/>
                <a:gd name="connsiteX11" fmla="*/ 66761 w 256384"/>
                <a:gd name="connsiteY11" fmla="*/ 208331 h 372027"/>
                <a:gd name="connsiteX12" fmla="*/ 47758 w 256384"/>
                <a:gd name="connsiteY12" fmla="*/ 167935 h 372027"/>
                <a:gd name="connsiteX13" fmla="*/ 39529 w 256384"/>
                <a:gd name="connsiteY13" fmla="*/ 158706 h 372027"/>
                <a:gd name="connsiteX14" fmla="*/ 33195 w 256384"/>
                <a:gd name="connsiteY14" fmla="*/ 143809 h 372027"/>
                <a:gd name="connsiteX15" fmla="*/ 17574 w 256384"/>
                <a:gd name="connsiteY15" fmla="*/ 130616 h 372027"/>
                <a:gd name="connsiteX16" fmla="*/ 3238 w 256384"/>
                <a:gd name="connsiteY16" fmla="*/ 122444 h 372027"/>
                <a:gd name="connsiteX17" fmla="*/ 9754 w 256384"/>
                <a:gd name="connsiteY17" fmla="*/ 113433 h 372027"/>
                <a:gd name="connsiteX18" fmla="*/ 0 w 256384"/>
                <a:gd name="connsiteY18" fmla="*/ 94202 h 372027"/>
                <a:gd name="connsiteX19" fmla="*/ 6258 w 256384"/>
                <a:gd name="connsiteY19" fmla="*/ 80086 h 372027"/>
                <a:gd name="connsiteX20" fmla="*/ 22298 w 256384"/>
                <a:gd name="connsiteY20" fmla="*/ 67361 h 372027"/>
                <a:gd name="connsiteX21" fmla="*/ 24679 w 256384"/>
                <a:gd name="connsiteY21" fmla="*/ 75752 h 372027"/>
                <a:gd name="connsiteX22" fmla="*/ 18945 w 256384"/>
                <a:gd name="connsiteY22" fmla="*/ 80544 h 372027"/>
                <a:gd name="connsiteX23" fmla="*/ 19488 w 256384"/>
                <a:gd name="connsiteY23" fmla="*/ 87925 h 372027"/>
                <a:gd name="connsiteX24" fmla="*/ 27803 w 256384"/>
                <a:gd name="connsiteY24" fmla="*/ 86325 h 372027"/>
                <a:gd name="connsiteX25" fmla="*/ 35928 w 256384"/>
                <a:gd name="connsiteY25" fmla="*/ 88507 h 372027"/>
                <a:gd name="connsiteX26" fmla="*/ 44367 w 256384"/>
                <a:gd name="connsiteY26" fmla="*/ 98679 h 372027"/>
                <a:gd name="connsiteX27" fmla="*/ 55740 w 256384"/>
                <a:gd name="connsiteY27" fmla="*/ 90392 h 372027"/>
                <a:gd name="connsiteX28" fmla="*/ 59550 w 256384"/>
                <a:gd name="connsiteY28" fmla="*/ 76791 h 372027"/>
                <a:gd name="connsiteX29" fmla="*/ 71876 w 256384"/>
                <a:gd name="connsiteY29" fmla="*/ 59274 h 372027"/>
                <a:gd name="connsiteX30" fmla="*/ 96060 w 256384"/>
                <a:gd name="connsiteY30" fmla="*/ 51330 h 372027"/>
                <a:gd name="connsiteX31" fmla="*/ 117996 w 256384"/>
                <a:gd name="connsiteY31" fmla="*/ 30261 h 372027"/>
                <a:gd name="connsiteX32" fmla="*/ 124263 w 256384"/>
                <a:gd name="connsiteY32" fmla="*/ 17183 h 372027"/>
                <a:gd name="connsiteX33" fmla="*/ 121453 w 256384"/>
                <a:gd name="connsiteY33" fmla="*/ 1905 h 372027"/>
                <a:gd name="connsiteX34" fmla="*/ 126816 w 256384"/>
                <a:gd name="connsiteY34" fmla="*/ 0 h 372027"/>
                <a:gd name="connsiteX35" fmla="*/ 140189 w 256384"/>
                <a:gd name="connsiteY35" fmla="*/ 9525 h 372027"/>
                <a:gd name="connsiteX36" fmla="*/ 146609 w 256384"/>
                <a:gd name="connsiteY36" fmla="*/ 19022 h 372027"/>
                <a:gd name="connsiteX37" fmla="*/ 155924 w 256384"/>
                <a:gd name="connsiteY37" fmla="*/ 24203 h 372027"/>
                <a:gd name="connsiteX38" fmla="*/ 167773 w 256384"/>
                <a:gd name="connsiteY38" fmla="*/ 45301 h 372027"/>
                <a:gd name="connsiteX39" fmla="*/ 182756 w 256384"/>
                <a:gd name="connsiteY39" fmla="*/ 47825 h 372027"/>
                <a:gd name="connsiteX40" fmla="*/ 193834 w 256384"/>
                <a:gd name="connsiteY40" fmla="*/ 42501 h 372027"/>
                <a:gd name="connsiteX41" fmla="*/ 201101 w 256384"/>
                <a:gd name="connsiteY41" fmla="*/ 45987 h 372027"/>
                <a:gd name="connsiteX42" fmla="*/ 213169 w 256384"/>
                <a:gd name="connsiteY42" fmla="*/ 44253 h 372027"/>
                <a:gd name="connsiteX43" fmla="*/ 228581 w 256384"/>
                <a:gd name="connsiteY43" fmla="*/ 53683 h 372027"/>
                <a:gd name="connsiteX44" fmla="*/ 215608 w 256384"/>
                <a:gd name="connsiteY44" fmla="*/ 74171 h 372027"/>
                <a:gd name="connsiteX45" fmla="*/ 221609 w 256384"/>
                <a:gd name="connsiteY45" fmla="*/ 74647 h 372027"/>
                <a:gd name="connsiteX46" fmla="*/ 231677 w 256384"/>
                <a:gd name="connsiteY46" fmla="*/ 85363 h 372027"/>
                <a:gd name="connsiteX47" fmla="*/ 213550 w 256384"/>
                <a:gd name="connsiteY47" fmla="*/ 84411 h 372027"/>
                <a:gd name="connsiteX48" fmla="*/ 210855 w 256384"/>
                <a:gd name="connsiteY48" fmla="*/ 87440 h 372027"/>
                <a:gd name="connsiteX49" fmla="*/ 194367 w 256384"/>
                <a:gd name="connsiteY49" fmla="*/ 91316 h 372027"/>
                <a:gd name="connsiteX50" fmla="*/ 171364 w 256384"/>
                <a:gd name="connsiteY50" fmla="*/ 105042 h 372027"/>
                <a:gd name="connsiteX51" fmla="*/ 169907 w 256384"/>
                <a:gd name="connsiteY51" fmla="*/ 114462 h 372027"/>
                <a:gd name="connsiteX52" fmla="*/ 164773 w 256384"/>
                <a:gd name="connsiteY52" fmla="*/ 121482 h 372027"/>
                <a:gd name="connsiteX53" fmla="*/ 166773 w 256384"/>
                <a:gd name="connsiteY53" fmla="*/ 132398 h 372027"/>
                <a:gd name="connsiteX54" fmla="*/ 154619 w 256384"/>
                <a:gd name="connsiteY54" fmla="*/ 138236 h 372027"/>
                <a:gd name="connsiteX55" fmla="*/ 154638 w 256384"/>
                <a:gd name="connsiteY55" fmla="*/ 146771 h 372027"/>
                <a:gd name="connsiteX56" fmla="*/ 149333 w 256384"/>
                <a:gd name="connsiteY56" fmla="*/ 150467 h 372027"/>
                <a:gd name="connsiteX57" fmla="*/ 157696 w 256384"/>
                <a:gd name="connsiteY57" fmla="*/ 168697 h 372027"/>
                <a:gd name="connsiteX58" fmla="*/ 168878 w 256384"/>
                <a:gd name="connsiteY58" fmla="*/ 181032 h 372027"/>
                <a:gd name="connsiteX59" fmla="*/ 164630 w 256384"/>
                <a:gd name="connsiteY59" fmla="*/ 189738 h 372027"/>
                <a:gd name="connsiteX60" fmla="*/ 177975 w 256384"/>
                <a:gd name="connsiteY60" fmla="*/ 190919 h 372027"/>
                <a:gd name="connsiteX61" fmla="*/ 185585 w 256384"/>
                <a:gd name="connsiteY61" fmla="*/ 201749 h 372027"/>
                <a:gd name="connsiteX62" fmla="*/ 203340 w 256384"/>
                <a:gd name="connsiteY62" fmla="*/ 202273 h 372027"/>
                <a:gd name="connsiteX63" fmla="*/ 219837 w 256384"/>
                <a:gd name="connsiteY63" fmla="*/ 190300 h 372027"/>
                <a:gd name="connsiteX64" fmla="*/ 218494 w 256384"/>
                <a:gd name="connsiteY64" fmla="*/ 221180 h 372027"/>
                <a:gd name="connsiteX65" fmla="*/ 227647 w 256384"/>
                <a:gd name="connsiteY65" fmla="*/ 223514 h 372027"/>
                <a:gd name="connsiteX66" fmla="*/ 238992 w 256384"/>
                <a:gd name="connsiteY66" fmla="*/ 220009 h 372027"/>
                <a:gd name="connsiteX67" fmla="*/ 256384 w 256384"/>
                <a:gd name="connsiteY67" fmla="*/ 252832 h 372027"/>
                <a:gd name="connsiteX68" fmla="*/ 252060 w 256384"/>
                <a:gd name="connsiteY68" fmla="*/ 259747 h 372027"/>
                <a:gd name="connsiteX69" fmla="*/ 251069 w 256384"/>
                <a:gd name="connsiteY69" fmla="*/ 274130 h 372027"/>
                <a:gd name="connsiteX70" fmla="*/ 250679 w 256384"/>
                <a:gd name="connsiteY70" fmla="*/ 291579 h 372027"/>
                <a:gd name="connsiteX71" fmla="*/ 242821 w 256384"/>
                <a:gd name="connsiteY71" fmla="*/ 301847 h 372027"/>
                <a:gd name="connsiteX72" fmla="*/ 246421 w 256384"/>
                <a:gd name="connsiteY72" fmla="*/ 309477 h 372027"/>
                <a:gd name="connsiteX73" fmla="*/ 241811 w 256384"/>
                <a:gd name="connsiteY73" fmla="*/ 316392 h 372027"/>
                <a:gd name="connsiteX74" fmla="*/ 250460 w 256384"/>
                <a:gd name="connsiteY74" fmla="*/ 333737 h 372027"/>
                <a:gd name="connsiteX75" fmla="*/ 237773 w 256384"/>
                <a:gd name="connsiteY75" fmla="*/ 356083 h 37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6384" h="372027">
                  <a:moveTo>
                    <a:pt x="237773" y="356083"/>
                  </a:moveTo>
                  <a:lnTo>
                    <a:pt x="232381" y="366722"/>
                  </a:lnTo>
                  <a:lnTo>
                    <a:pt x="222037" y="372028"/>
                  </a:lnTo>
                  <a:lnTo>
                    <a:pt x="201873" y="360102"/>
                  </a:lnTo>
                  <a:lnTo>
                    <a:pt x="200130" y="351597"/>
                  </a:lnTo>
                  <a:lnTo>
                    <a:pt x="160249" y="330823"/>
                  </a:lnTo>
                  <a:lnTo>
                    <a:pt x="124177" y="308277"/>
                  </a:lnTo>
                  <a:lnTo>
                    <a:pt x="108661" y="295599"/>
                  </a:lnTo>
                  <a:lnTo>
                    <a:pt x="100327" y="278645"/>
                  </a:lnTo>
                  <a:lnTo>
                    <a:pt x="103632" y="272748"/>
                  </a:lnTo>
                  <a:lnTo>
                    <a:pt x="86592" y="245917"/>
                  </a:lnTo>
                  <a:lnTo>
                    <a:pt x="66761" y="208331"/>
                  </a:lnTo>
                  <a:lnTo>
                    <a:pt x="47758" y="167935"/>
                  </a:lnTo>
                  <a:lnTo>
                    <a:pt x="39529" y="158706"/>
                  </a:lnTo>
                  <a:lnTo>
                    <a:pt x="33195" y="143809"/>
                  </a:lnTo>
                  <a:lnTo>
                    <a:pt x="17574" y="130616"/>
                  </a:lnTo>
                  <a:lnTo>
                    <a:pt x="3238" y="122444"/>
                  </a:lnTo>
                  <a:lnTo>
                    <a:pt x="9754" y="113433"/>
                  </a:lnTo>
                  <a:lnTo>
                    <a:pt x="0" y="94202"/>
                  </a:lnTo>
                  <a:lnTo>
                    <a:pt x="6258" y="80086"/>
                  </a:lnTo>
                  <a:lnTo>
                    <a:pt x="22298" y="67361"/>
                  </a:lnTo>
                  <a:lnTo>
                    <a:pt x="24679" y="75752"/>
                  </a:lnTo>
                  <a:lnTo>
                    <a:pt x="18945" y="80544"/>
                  </a:lnTo>
                  <a:lnTo>
                    <a:pt x="19488" y="87925"/>
                  </a:lnTo>
                  <a:lnTo>
                    <a:pt x="27803" y="86325"/>
                  </a:lnTo>
                  <a:lnTo>
                    <a:pt x="35928" y="88507"/>
                  </a:lnTo>
                  <a:lnTo>
                    <a:pt x="44367" y="98679"/>
                  </a:lnTo>
                  <a:lnTo>
                    <a:pt x="55740" y="90392"/>
                  </a:lnTo>
                  <a:lnTo>
                    <a:pt x="59550" y="76791"/>
                  </a:lnTo>
                  <a:lnTo>
                    <a:pt x="71876" y="59274"/>
                  </a:lnTo>
                  <a:lnTo>
                    <a:pt x="96060" y="51330"/>
                  </a:lnTo>
                  <a:lnTo>
                    <a:pt x="117996" y="30261"/>
                  </a:lnTo>
                  <a:lnTo>
                    <a:pt x="124263" y="17183"/>
                  </a:lnTo>
                  <a:lnTo>
                    <a:pt x="121453" y="1905"/>
                  </a:lnTo>
                  <a:lnTo>
                    <a:pt x="126816" y="0"/>
                  </a:lnTo>
                  <a:lnTo>
                    <a:pt x="140189" y="9525"/>
                  </a:lnTo>
                  <a:lnTo>
                    <a:pt x="146609" y="19022"/>
                  </a:lnTo>
                  <a:lnTo>
                    <a:pt x="155924" y="24203"/>
                  </a:lnTo>
                  <a:lnTo>
                    <a:pt x="167773" y="45301"/>
                  </a:lnTo>
                  <a:lnTo>
                    <a:pt x="182756" y="47825"/>
                  </a:lnTo>
                  <a:lnTo>
                    <a:pt x="193834" y="42501"/>
                  </a:lnTo>
                  <a:lnTo>
                    <a:pt x="201101" y="45987"/>
                  </a:lnTo>
                  <a:lnTo>
                    <a:pt x="213169" y="44253"/>
                  </a:lnTo>
                  <a:lnTo>
                    <a:pt x="228581" y="53683"/>
                  </a:lnTo>
                  <a:lnTo>
                    <a:pt x="215608" y="74171"/>
                  </a:lnTo>
                  <a:lnTo>
                    <a:pt x="221609" y="74647"/>
                  </a:lnTo>
                  <a:lnTo>
                    <a:pt x="231677" y="85363"/>
                  </a:lnTo>
                  <a:lnTo>
                    <a:pt x="213550" y="84411"/>
                  </a:lnTo>
                  <a:lnTo>
                    <a:pt x="210855" y="87440"/>
                  </a:lnTo>
                  <a:lnTo>
                    <a:pt x="194367" y="91316"/>
                  </a:lnTo>
                  <a:lnTo>
                    <a:pt x="171364" y="105042"/>
                  </a:lnTo>
                  <a:lnTo>
                    <a:pt x="169907" y="114462"/>
                  </a:lnTo>
                  <a:lnTo>
                    <a:pt x="164773" y="121482"/>
                  </a:lnTo>
                  <a:lnTo>
                    <a:pt x="166773" y="132398"/>
                  </a:lnTo>
                  <a:lnTo>
                    <a:pt x="154619" y="138236"/>
                  </a:lnTo>
                  <a:lnTo>
                    <a:pt x="154638" y="146771"/>
                  </a:lnTo>
                  <a:lnTo>
                    <a:pt x="149333" y="150467"/>
                  </a:lnTo>
                  <a:lnTo>
                    <a:pt x="157696" y="168697"/>
                  </a:lnTo>
                  <a:lnTo>
                    <a:pt x="168878" y="181032"/>
                  </a:lnTo>
                  <a:lnTo>
                    <a:pt x="164630" y="189738"/>
                  </a:lnTo>
                  <a:lnTo>
                    <a:pt x="177975" y="190919"/>
                  </a:lnTo>
                  <a:lnTo>
                    <a:pt x="185585" y="201749"/>
                  </a:lnTo>
                  <a:lnTo>
                    <a:pt x="203340" y="202273"/>
                  </a:lnTo>
                  <a:lnTo>
                    <a:pt x="219837" y="190300"/>
                  </a:lnTo>
                  <a:lnTo>
                    <a:pt x="218494" y="221180"/>
                  </a:lnTo>
                  <a:lnTo>
                    <a:pt x="227647" y="223514"/>
                  </a:lnTo>
                  <a:lnTo>
                    <a:pt x="238992" y="220009"/>
                  </a:lnTo>
                  <a:lnTo>
                    <a:pt x="256384" y="252832"/>
                  </a:lnTo>
                  <a:lnTo>
                    <a:pt x="252060" y="259747"/>
                  </a:lnTo>
                  <a:lnTo>
                    <a:pt x="251069" y="274130"/>
                  </a:lnTo>
                  <a:lnTo>
                    <a:pt x="250679" y="291579"/>
                  </a:lnTo>
                  <a:lnTo>
                    <a:pt x="242821" y="301847"/>
                  </a:lnTo>
                  <a:lnTo>
                    <a:pt x="246421" y="309477"/>
                  </a:lnTo>
                  <a:lnTo>
                    <a:pt x="241811" y="316392"/>
                  </a:lnTo>
                  <a:lnTo>
                    <a:pt x="250460" y="333737"/>
                  </a:lnTo>
                  <a:lnTo>
                    <a:pt x="237773" y="356083"/>
                  </a:lnTo>
                </a:path>
              </a:pathLst>
            </a:custGeom>
            <a:solidFill>
              <a:srgbClr val="2D3991"/>
            </a:solidFill>
            <a:ln w="2305" cap="flat">
              <a:solidFill>
                <a:srgbClr val="000000"/>
              </a:solid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641424C2-0AAC-D44A-40CC-FB477B5F5596}"/>
                </a:ext>
              </a:extLst>
            </p:cNvPr>
            <p:cNvSpPr/>
            <p:nvPr/>
          </p:nvSpPr>
          <p:spPr>
            <a:xfrm>
              <a:off x="4264990" y="3235432"/>
              <a:ext cx="33213" cy="11925"/>
            </a:xfrm>
            <a:custGeom>
              <a:avLst/>
              <a:gdLst>
                <a:gd name="connsiteX0" fmla="*/ 19307 w 33213"/>
                <a:gd name="connsiteY0" fmla="*/ 124 h 11925"/>
                <a:gd name="connsiteX1" fmla="*/ 29594 w 33213"/>
                <a:gd name="connsiteY1" fmla="*/ 1953 h 11925"/>
                <a:gd name="connsiteX2" fmla="*/ 33214 w 33213"/>
                <a:gd name="connsiteY2" fmla="*/ 6087 h 11925"/>
                <a:gd name="connsiteX3" fmla="*/ 28070 w 33213"/>
                <a:gd name="connsiteY3" fmla="*/ 11325 h 11925"/>
                <a:gd name="connsiteX4" fmla="*/ 12925 w 33213"/>
                <a:gd name="connsiteY4" fmla="*/ 11201 h 11925"/>
                <a:gd name="connsiteX5" fmla="*/ 1172 w 33213"/>
                <a:gd name="connsiteY5" fmla="*/ 11925 h 11925"/>
                <a:gd name="connsiteX6" fmla="*/ 0 w 33213"/>
                <a:gd name="connsiteY6" fmla="*/ 3038 h 11925"/>
                <a:gd name="connsiteX7" fmla="*/ 2848 w 33213"/>
                <a:gd name="connsiteY7" fmla="*/ 0 h 11925"/>
                <a:gd name="connsiteX8" fmla="*/ 19307 w 33213"/>
                <a:gd name="connsiteY8" fmla="*/ 114 h 1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13" h="11925">
                  <a:moveTo>
                    <a:pt x="19307" y="124"/>
                  </a:moveTo>
                  <a:lnTo>
                    <a:pt x="29594" y="1953"/>
                  </a:lnTo>
                  <a:lnTo>
                    <a:pt x="33214" y="6087"/>
                  </a:lnTo>
                  <a:lnTo>
                    <a:pt x="28070" y="11325"/>
                  </a:lnTo>
                  <a:lnTo>
                    <a:pt x="12925" y="11201"/>
                  </a:lnTo>
                  <a:lnTo>
                    <a:pt x="1172" y="11925"/>
                  </a:lnTo>
                  <a:lnTo>
                    <a:pt x="0" y="3038"/>
                  </a:lnTo>
                  <a:lnTo>
                    <a:pt x="2848" y="0"/>
                  </a:lnTo>
                  <a:lnTo>
                    <a:pt x="19307" y="114"/>
                  </a:lnTo>
                </a:path>
              </a:pathLst>
            </a:custGeom>
            <a:solidFill>
              <a:srgbClr val="E6E6E6"/>
            </a:solidFill>
            <a:ln w="2305" cap="flat">
              <a:solidFill>
                <a:srgbClr val="000000"/>
              </a:solid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722A85C-62CC-AE44-2909-93F894E6D9B0}"/>
                </a:ext>
              </a:extLst>
            </p:cNvPr>
            <p:cNvSpPr/>
            <p:nvPr/>
          </p:nvSpPr>
          <p:spPr>
            <a:xfrm>
              <a:off x="4356658" y="4006110"/>
              <a:ext cx="168811" cy="174431"/>
            </a:xfrm>
            <a:custGeom>
              <a:avLst/>
              <a:gdLst>
                <a:gd name="connsiteX0" fmla="*/ 0 w 168811"/>
                <a:gd name="connsiteY0" fmla="*/ 61017 h 174431"/>
                <a:gd name="connsiteX1" fmla="*/ 7925 w 168811"/>
                <a:gd name="connsiteY1" fmla="*/ 35786 h 174431"/>
                <a:gd name="connsiteX2" fmla="*/ 8430 w 168811"/>
                <a:gd name="connsiteY2" fmla="*/ 24498 h 174431"/>
                <a:gd name="connsiteX3" fmla="*/ 18079 w 168811"/>
                <a:gd name="connsiteY3" fmla="*/ 6077 h 174431"/>
                <a:gd name="connsiteX4" fmla="*/ 53140 w 168811"/>
                <a:gd name="connsiteY4" fmla="*/ 0 h 174431"/>
                <a:gd name="connsiteX5" fmla="*/ 71819 w 168811"/>
                <a:gd name="connsiteY5" fmla="*/ 295 h 174431"/>
                <a:gd name="connsiteX6" fmla="*/ 90554 w 168811"/>
                <a:gd name="connsiteY6" fmla="*/ 10982 h 174431"/>
                <a:gd name="connsiteX7" fmla="*/ 90897 w 168811"/>
                <a:gd name="connsiteY7" fmla="*/ 17431 h 174431"/>
                <a:gd name="connsiteX8" fmla="*/ 96850 w 168811"/>
                <a:gd name="connsiteY8" fmla="*/ 29090 h 174431"/>
                <a:gd name="connsiteX9" fmla="*/ 95507 w 168811"/>
                <a:gd name="connsiteY9" fmla="*/ 57665 h 174431"/>
                <a:gd name="connsiteX10" fmla="*/ 116748 w 168811"/>
                <a:gd name="connsiteY10" fmla="*/ 61722 h 174431"/>
                <a:gd name="connsiteX11" fmla="*/ 124959 w 168811"/>
                <a:gd name="connsiteY11" fmla="*/ 57579 h 174431"/>
                <a:gd name="connsiteX12" fmla="*/ 138541 w 168811"/>
                <a:gd name="connsiteY12" fmla="*/ 63294 h 174431"/>
                <a:gd name="connsiteX13" fmla="*/ 142304 w 168811"/>
                <a:gd name="connsiteY13" fmla="*/ 69618 h 174431"/>
                <a:gd name="connsiteX14" fmla="*/ 144180 w 168811"/>
                <a:gd name="connsiteY14" fmla="*/ 89049 h 174431"/>
                <a:gd name="connsiteX15" fmla="*/ 146533 w 168811"/>
                <a:gd name="connsiteY15" fmla="*/ 97241 h 174431"/>
                <a:gd name="connsiteX16" fmla="*/ 154029 w 168811"/>
                <a:gd name="connsiteY16" fmla="*/ 98184 h 174431"/>
                <a:gd name="connsiteX17" fmla="*/ 161573 w 168811"/>
                <a:gd name="connsiteY17" fmla="*/ 94745 h 174431"/>
                <a:gd name="connsiteX18" fmla="*/ 168812 w 168811"/>
                <a:gd name="connsiteY18" fmla="*/ 98603 h 174431"/>
                <a:gd name="connsiteX19" fmla="*/ 168802 w 168811"/>
                <a:gd name="connsiteY19" fmla="*/ 110338 h 174431"/>
                <a:gd name="connsiteX20" fmla="*/ 166078 w 168811"/>
                <a:gd name="connsiteY20" fmla="*/ 122987 h 174431"/>
                <a:gd name="connsiteX21" fmla="*/ 162125 w 168811"/>
                <a:gd name="connsiteY21" fmla="*/ 135369 h 174431"/>
                <a:gd name="connsiteX22" fmla="*/ 158839 w 168811"/>
                <a:gd name="connsiteY22" fmla="*/ 154372 h 174431"/>
                <a:gd name="connsiteX23" fmla="*/ 140599 w 168811"/>
                <a:gd name="connsiteY23" fmla="*/ 170945 h 174431"/>
                <a:gd name="connsiteX24" fmla="*/ 124682 w 168811"/>
                <a:gd name="connsiteY24" fmla="*/ 174432 h 174431"/>
                <a:gd name="connsiteX25" fmla="*/ 102099 w 168811"/>
                <a:gd name="connsiteY25" fmla="*/ 171126 h 174431"/>
                <a:gd name="connsiteX26" fmla="*/ 81810 w 168811"/>
                <a:gd name="connsiteY26" fmla="*/ 165230 h 174431"/>
                <a:gd name="connsiteX27" fmla="*/ 101613 w 168811"/>
                <a:gd name="connsiteY27" fmla="*/ 132455 h 174431"/>
                <a:gd name="connsiteX28" fmla="*/ 98727 w 168811"/>
                <a:gd name="connsiteY28" fmla="*/ 122987 h 174431"/>
                <a:gd name="connsiteX29" fmla="*/ 78010 w 168811"/>
                <a:gd name="connsiteY29" fmla="*/ 114624 h 174431"/>
                <a:gd name="connsiteX30" fmla="*/ 53435 w 168811"/>
                <a:gd name="connsiteY30" fmla="*/ 98860 h 174431"/>
                <a:gd name="connsiteX31" fmla="*/ 36986 w 168811"/>
                <a:gd name="connsiteY31" fmla="*/ 95621 h 174431"/>
                <a:gd name="connsiteX32" fmla="*/ 0 w 168811"/>
                <a:gd name="connsiteY32" fmla="*/ 61017 h 1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8811" h="174431">
                  <a:moveTo>
                    <a:pt x="0" y="61017"/>
                  </a:moveTo>
                  <a:lnTo>
                    <a:pt x="7925" y="35786"/>
                  </a:lnTo>
                  <a:lnTo>
                    <a:pt x="8430" y="24498"/>
                  </a:lnTo>
                  <a:lnTo>
                    <a:pt x="18079" y="6077"/>
                  </a:lnTo>
                  <a:lnTo>
                    <a:pt x="53140" y="0"/>
                  </a:lnTo>
                  <a:lnTo>
                    <a:pt x="71819" y="295"/>
                  </a:lnTo>
                  <a:lnTo>
                    <a:pt x="90554" y="10982"/>
                  </a:lnTo>
                  <a:lnTo>
                    <a:pt x="90897" y="17431"/>
                  </a:lnTo>
                  <a:lnTo>
                    <a:pt x="96850" y="29090"/>
                  </a:lnTo>
                  <a:lnTo>
                    <a:pt x="95507" y="57665"/>
                  </a:lnTo>
                  <a:lnTo>
                    <a:pt x="116748" y="61722"/>
                  </a:lnTo>
                  <a:lnTo>
                    <a:pt x="124959" y="57579"/>
                  </a:lnTo>
                  <a:lnTo>
                    <a:pt x="138541" y="63294"/>
                  </a:lnTo>
                  <a:lnTo>
                    <a:pt x="142304" y="69618"/>
                  </a:lnTo>
                  <a:lnTo>
                    <a:pt x="144180" y="89049"/>
                  </a:lnTo>
                  <a:lnTo>
                    <a:pt x="146533" y="97241"/>
                  </a:lnTo>
                  <a:lnTo>
                    <a:pt x="154029" y="98184"/>
                  </a:lnTo>
                  <a:lnTo>
                    <a:pt x="161573" y="94745"/>
                  </a:lnTo>
                  <a:lnTo>
                    <a:pt x="168812" y="98603"/>
                  </a:lnTo>
                  <a:lnTo>
                    <a:pt x="168802" y="110338"/>
                  </a:lnTo>
                  <a:lnTo>
                    <a:pt x="166078" y="122987"/>
                  </a:lnTo>
                  <a:lnTo>
                    <a:pt x="162125" y="135369"/>
                  </a:lnTo>
                  <a:lnTo>
                    <a:pt x="158839" y="154372"/>
                  </a:lnTo>
                  <a:lnTo>
                    <a:pt x="140599" y="170945"/>
                  </a:lnTo>
                  <a:lnTo>
                    <a:pt x="124682" y="174432"/>
                  </a:lnTo>
                  <a:lnTo>
                    <a:pt x="102099" y="171126"/>
                  </a:lnTo>
                  <a:lnTo>
                    <a:pt x="81810" y="165230"/>
                  </a:lnTo>
                  <a:lnTo>
                    <a:pt x="101613" y="132455"/>
                  </a:lnTo>
                  <a:lnTo>
                    <a:pt x="98727" y="122987"/>
                  </a:lnTo>
                  <a:lnTo>
                    <a:pt x="78010" y="114624"/>
                  </a:lnTo>
                  <a:lnTo>
                    <a:pt x="53435" y="98860"/>
                  </a:lnTo>
                  <a:lnTo>
                    <a:pt x="36986" y="95621"/>
                  </a:lnTo>
                  <a:lnTo>
                    <a:pt x="0" y="61017"/>
                  </a:lnTo>
                </a:path>
              </a:pathLst>
            </a:custGeom>
            <a:solidFill>
              <a:srgbClr val="2D3991"/>
            </a:solidFill>
            <a:ln w="2305" cap="flat">
              <a:solidFill>
                <a:srgbClr val="000000"/>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5BE0BC1-EB66-E233-E4B0-A26C68684A64}"/>
                </a:ext>
              </a:extLst>
            </p:cNvPr>
            <p:cNvSpPr/>
            <p:nvPr/>
          </p:nvSpPr>
          <p:spPr>
            <a:xfrm>
              <a:off x="3805285" y="3320072"/>
              <a:ext cx="47720" cy="26136"/>
            </a:xfrm>
            <a:custGeom>
              <a:avLst/>
              <a:gdLst>
                <a:gd name="connsiteX0" fmla="*/ 46320 w 47720"/>
                <a:gd name="connsiteY0" fmla="*/ 21317 h 26136"/>
                <a:gd name="connsiteX1" fmla="*/ 44091 w 47720"/>
                <a:gd name="connsiteY1" fmla="*/ 26137 h 26136"/>
                <a:gd name="connsiteX2" fmla="*/ 32433 w 47720"/>
                <a:gd name="connsiteY2" fmla="*/ 25832 h 26136"/>
                <a:gd name="connsiteX3" fmla="*/ 25194 w 47720"/>
                <a:gd name="connsiteY3" fmla="*/ 23870 h 26136"/>
                <a:gd name="connsiteX4" fmla="*/ 16878 w 47720"/>
                <a:gd name="connsiteY4" fmla="*/ 19802 h 26136"/>
                <a:gd name="connsiteX5" fmla="*/ 5705 w 47720"/>
                <a:gd name="connsiteY5" fmla="*/ 18526 h 26136"/>
                <a:gd name="connsiteX6" fmla="*/ 0 w 47720"/>
                <a:gd name="connsiteY6" fmla="*/ 14135 h 26136"/>
                <a:gd name="connsiteX7" fmla="*/ 629 w 47720"/>
                <a:gd name="connsiteY7" fmla="*/ 11125 h 26136"/>
                <a:gd name="connsiteX8" fmla="*/ 7525 w 47720"/>
                <a:gd name="connsiteY8" fmla="*/ 5953 h 26136"/>
                <a:gd name="connsiteX9" fmla="*/ 11297 w 47720"/>
                <a:gd name="connsiteY9" fmla="*/ 3686 h 26136"/>
                <a:gd name="connsiteX10" fmla="*/ 10230 w 47720"/>
                <a:gd name="connsiteY10" fmla="*/ 1267 h 26136"/>
                <a:gd name="connsiteX11" fmla="*/ 14935 w 47720"/>
                <a:gd name="connsiteY11" fmla="*/ 0 h 26136"/>
                <a:gd name="connsiteX12" fmla="*/ 20869 w 47720"/>
                <a:gd name="connsiteY12" fmla="*/ 1733 h 26136"/>
                <a:gd name="connsiteX13" fmla="*/ 25203 w 47720"/>
                <a:gd name="connsiteY13" fmla="*/ 5820 h 26136"/>
                <a:gd name="connsiteX14" fmla="*/ 31271 w 47720"/>
                <a:gd name="connsiteY14" fmla="*/ 9115 h 26136"/>
                <a:gd name="connsiteX15" fmla="*/ 32023 w 47720"/>
                <a:gd name="connsiteY15" fmla="*/ 11878 h 26136"/>
                <a:gd name="connsiteX16" fmla="*/ 40843 w 47720"/>
                <a:gd name="connsiteY16" fmla="*/ 9430 h 26136"/>
                <a:gd name="connsiteX17" fmla="*/ 44987 w 47720"/>
                <a:gd name="connsiteY17" fmla="*/ 10897 h 26136"/>
                <a:gd name="connsiteX18" fmla="*/ 47720 w 47720"/>
                <a:gd name="connsiteY18" fmla="*/ 13106 h 26136"/>
                <a:gd name="connsiteX19" fmla="*/ 46320 w 47720"/>
                <a:gd name="connsiteY19" fmla="*/ 21317 h 2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20" h="26136">
                  <a:moveTo>
                    <a:pt x="46320" y="21317"/>
                  </a:moveTo>
                  <a:lnTo>
                    <a:pt x="44091" y="26137"/>
                  </a:lnTo>
                  <a:lnTo>
                    <a:pt x="32433" y="25832"/>
                  </a:lnTo>
                  <a:lnTo>
                    <a:pt x="25194" y="23870"/>
                  </a:lnTo>
                  <a:lnTo>
                    <a:pt x="16878" y="19802"/>
                  </a:lnTo>
                  <a:lnTo>
                    <a:pt x="5705" y="18526"/>
                  </a:lnTo>
                  <a:lnTo>
                    <a:pt x="0" y="14135"/>
                  </a:lnTo>
                  <a:lnTo>
                    <a:pt x="629" y="11125"/>
                  </a:lnTo>
                  <a:lnTo>
                    <a:pt x="7525" y="5953"/>
                  </a:lnTo>
                  <a:lnTo>
                    <a:pt x="11297" y="3686"/>
                  </a:lnTo>
                  <a:lnTo>
                    <a:pt x="10230" y="1267"/>
                  </a:lnTo>
                  <a:lnTo>
                    <a:pt x="14935" y="0"/>
                  </a:lnTo>
                  <a:lnTo>
                    <a:pt x="20869" y="1733"/>
                  </a:lnTo>
                  <a:lnTo>
                    <a:pt x="25203" y="5820"/>
                  </a:lnTo>
                  <a:lnTo>
                    <a:pt x="31271" y="9115"/>
                  </a:lnTo>
                  <a:lnTo>
                    <a:pt x="32023" y="11878"/>
                  </a:lnTo>
                  <a:lnTo>
                    <a:pt x="40843" y="9430"/>
                  </a:lnTo>
                  <a:lnTo>
                    <a:pt x="44987" y="10897"/>
                  </a:lnTo>
                  <a:lnTo>
                    <a:pt x="47720" y="13106"/>
                  </a:lnTo>
                  <a:lnTo>
                    <a:pt x="46320" y="21317"/>
                  </a:lnTo>
                </a:path>
              </a:pathLst>
            </a:custGeom>
            <a:solidFill>
              <a:srgbClr val="E6E6E6"/>
            </a:solidFill>
            <a:ln w="2305" cap="flat">
              <a:solidFill>
                <a:srgbClr val="000000"/>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56CF294-8F4E-5AAD-0CC1-7A6521B749DF}"/>
                </a:ext>
              </a:extLst>
            </p:cNvPr>
            <p:cNvSpPr/>
            <p:nvPr/>
          </p:nvSpPr>
          <p:spPr>
            <a:xfrm>
              <a:off x="4450003" y="3490855"/>
              <a:ext cx="82210" cy="84782"/>
            </a:xfrm>
            <a:custGeom>
              <a:avLst/>
              <a:gdLst>
                <a:gd name="connsiteX0" fmla="*/ 18050 w 82210"/>
                <a:gd name="connsiteY0" fmla="*/ 1057 h 84782"/>
                <a:gd name="connsiteX1" fmla="*/ 42148 w 82210"/>
                <a:gd name="connsiteY1" fmla="*/ 5096 h 84782"/>
                <a:gd name="connsiteX2" fmla="*/ 44310 w 82210"/>
                <a:gd name="connsiteY2" fmla="*/ 1457 h 84782"/>
                <a:gd name="connsiteX3" fmla="*/ 60579 w 82210"/>
                <a:gd name="connsiteY3" fmla="*/ 0 h 84782"/>
                <a:gd name="connsiteX4" fmla="*/ 82210 w 82210"/>
                <a:gd name="connsiteY4" fmla="*/ 5429 h 84782"/>
                <a:gd name="connsiteX5" fmla="*/ 71733 w 82210"/>
                <a:gd name="connsiteY5" fmla="*/ 22774 h 84782"/>
                <a:gd name="connsiteX6" fmla="*/ 73323 w 82210"/>
                <a:gd name="connsiteY6" fmla="*/ 36557 h 84782"/>
                <a:gd name="connsiteX7" fmla="*/ 81220 w 82210"/>
                <a:gd name="connsiteY7" fmla="*/ 48501 h 84782"/>
                <a:gd name="connsiteX8" fmla="*/ 77705 w 82210"/>
                <a:gd name="connsiteY8" fmla="*/ 57160 h 84782"/>
                <a:gd name="connsiteX9" fmla="*/ 75933 w 82210"/>
                <a:gd name="connsiteY9" fmla="*/ 66370 h 84782"/>
                <a:gd name="connsiteX10" fmla="*/ 70809 w 82210"/>
                <a:gd name="connsiteY10" fmla="*/ 74838 h 84782"/>
                <a:gd name="connsiteX11" fmla="*/ 59284 w 82210"/>
                <a:gd name="connsiteY11" fmla="*/ 70571 h 84782"/>
                <a:gd name="connsiteX12" fmla="*/ 49787 w 82210"/>
                <a:gd name="connsiteY12" fmla="*/ 72628 h 84782"/>
                <a:gd name="connsiteX13" fmla="*/ 41672 w 82210"/>
                <a:gd name="connsiteY13" fmla="*/ 70838 h 84782"/>
                <a:gd name="connsiteX14" fmla="*/ 39653 w 82210"/>
                <a:gd name="connsiteY14" fmla="*/ 76667 h 84782"/>
                <a:gd name="connsiteX15" fmla="*/ 43034 w 82210"/>
                <a:gd name="connsiteY15" fmla="*/ 80667 h 84782"/>
                <a:gd name="connsiteX16" fmla="*/ 41215 w 82210"/>
                <a:gd name="connsiteY16" fmla="*/ 84782 h 84782"/>
                <a:gd name="connsiteX17" fmla="*/ 30280 w 82210"/>
                <a:gd name="connsiteY17" fmla="*/ 83134 h 84782"/>
                <a:gd name="connsiteX18" fmla="*/ 17993 w 82210"/>
                <a:gd name="connsiteY18" fmla="*/ 65637 h 84782"/>
                <a:gd name="connsiteX19" fmla="*/ 15354 w 82210"/>
                <a:gd name="connsiteY19" fmla="*/ 54273 h 84782"/>
                <a:gd name="connsiteX20" fmla="*/ 8915 w 82210"/>
                <a:gd name="connsiteY20" fmla="*/ 54255 h 84782"/>
                <a:gd name="connsiteX21" fmla="*/ 0 w 82210"/>
                <a:gd name="connsiteY21" fmla="*/ 39624 h 84782"/>
                <a:gd name="connsiteX22" fmla="*/ 3715 w 82210"/>
                <a:gd name="connsiteY22" fmla="*/ 29223 h 84782"/>
                <a:gd name="connsiteX23" fmla="*/ 2629 w 82210"/>
                <a:gd name="connsiteY23" fmla="*/ 24470 h 84782"/>
                <a:gd name="connsiteX24" fmla="*/ 14840 w 82210"/>
                <a:gd name="connsiteY24" fmla="*/ 19212 h 84782"/>
                <a:gd name="connsiteX25" fmla="*/ 18050 w 82210"/>
                <a:gd name="connsiteY25" fmla="*/ 1067 h 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2210" h="84782">
                  <a:moveTo>
                    <a:pt x="18050" y="1057"/>
                  </a:moveTo>
                  <a:lnTo>
                    <a:pt x="42148" y="5096"/>
                  </a:lnTo>
                  <a:lnTo>
                    <a:pt x="44310" y="1457"/>
                  </a:lnTo>
                  <a:lnTo>
                    <a:pt x="60579" y="0"/>
                  </a:lnTo>
                  <a:lnTo>
                    <a:pt x="82210" y="5429"/>
                  </a:lnTo>
                  <a:lnTo>
                    <a:pt x="71733" y="22774"/>
                  </a:lnTo>
                  <a:lnTo>
                    <a:pt x="73323" y="36557"/>
                  </a:lnTo>
                  <a:lnTo>
                    <a:pt x="81220" y="48501"/>
                  </a:lnTo>
                  <a:lnTo>
                    <a:pt x="77705" y="57160"/>
                  </a:lnTo>
                  <a:lnTo>
                    <a:pt x="75933" y="66370"/>
                  </a:lnTo>
                  <a:lnTo>
                    <a:pt x="70809" y="74838"/>
                  </a:lnTo>
                  <a:lnTo>
                    <a:pt x="59284" y="70571"/>
                  </a:lnTo>
                  <a:lnTo>
                    <a:pt x="49787" y="72628"/>
                  </a:lnTo>
                  <a:lnTo>
                    <a:pt x="41672" y="70838"/>
                  </a:lnTo>
                  <a:lnTo>
                    <a:pt x="39653" y="76667"/>
                  </a:lnTo>
                  <a:lnTo>
                    <a:pt x="43034" y="80667"/>
                  </a:lnTo>
                  <a:lnTo>
                    <a:pt x="41215" y="84782"/>
                  </a:lnTo>
                  <a:lnTo>
                    <a:pt x="30280" y="83134"/>
                  </a:lnTo>
                  <a:lnTo>
                    <a:pt x="17993" y="65637"/>
                  </a:lnTo>
                  <a:lnTo>
                    <a:pt x="15354" y="54273"/>
                  </a:lnTo>
                  <a:lnTo>
                    <a:pt x="8915" y="54255"/>
                  </a:lnTo>
                  <a:lnTo>
                    <a:pt x="0" y="39624"/>
                  </a:lnTo>
                  <a:lnTo>
                    <a:pt x="3715" y="29223"/>
                  </a:lnTo>
                  <a:lnTo>
                    <a:pt x="2629" y="24470"/>
                  </a:lnTo>
                  <a:lnTo>
                    <a:pt x="14840" y="19212"/>
                  </a:lnTo>
                  <a:lnTo>
                    <a:pt x="18050" y="1067"/>
                  </a:lnTo>
                </a:path>
              </a:pathLst>
            </a:custGeom>
            <a:solidFill>
              <a:srgbClr val="E6E6E6"/>
            </a:solidFill>
            <a:ln w="2305" cap="flat">
              <a:solidFill>
                <a:srgbClr val="000000"/>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98A416A-A62E-860F-BE56-8090134E2982}"/>
                </a:ext>
              </a:extLst>
            </p:cNvPr>
            <p:cNvSpPr/>
            <p:nvPr/>
          </p:nvSpPr>
          <p:spPr>
            <a:xfrm>
              <a:off x="4371451" y="3392300"/>
              <a:ext cx="21221" cy="18097"/>
            </a:xfrm>
            <a:custGeom>
              <a:avLst/>
              <a:gdLst>
                <a:gd name="connsiteX0" fmla="*/ 5429 w 21221"/>
                <a:gd name="connsiteY0" fmla="*/ 2648 h 18097"/>
                <a:gd name="connsiteX1" fmla="*/ 16993 w 21221"/>
                <a:gd name="connsiteY1" fmla="*/ 0 h 18097"/>
                <a:gd name="connsiteX2" fmla="*/ 21222 w 21221"/>
                <a:gd name="connsiteY2" fmla="*/ 714 h 18097"/>
                <a:gd name="connsiteX3" fmla="*/ 20412 w 21221"/>
                <a:gd name="connsiteY3" fmla="*/ 15859 h 18097"/>
                <a:gd name="connsiteX4" fmla="*/ 3619 w 21221"/>
                <a:gd name="connsiteY4" fmla="*/ 18098 h 18097"/>
                <a:gd name="connsiteX5" fmla="*/ 0 w 21221"/>
                <a:gd name="connsiteY5" fmla="*/ 16269 h 18097"/>
                <a:gd name="connsiteX6" fmla="*/ 5829 w 21221"/>
                <a:gd name="connsiteY6" fmla="*/ 10678 h 18097"/>
                <a:gd name="connsiteX7" fmla="*/ 5429 w 21221"/>
                <a:gd name="connsiteY7" fmla="*/ 264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1" h="18097">
                  <a:moveTo>
                    <a:pt x="5429" y="2648"/>
                  </a:moveTo>
                  <a:lnTo>
                    <a:pt x="16993" y="0"/>
                  </a:lnTo>
                  <a:lnTo>
                    <a:pt x="21222" y="714"/>
                  </a:lnTo>
                  <a:lnTo>
                    <a:pt x="20412" y="15859"/>
                  </a:lnTo>
                  <a:lnTo>
                    <a:pt x="3619" y="18098"/>
                  </a:lnTo>
                  <a:lnTo>
                    <a:pt x="0" y="16269"/>
                  </a:lnTo>
                  <a:lnTo>
                    <a:pt x="5829" y="10678"/>
                  </a:lnTo>
                  <a:lnTo>
                    <a:pt x="5429" y="2648"/>
                  </a:lnTo>
                </a:path>
              </a:pathLst>
            </a:custGeom>
            <a:solidFill>
              <a:srgbClr val="E6E6E6"/>
            </a:solidFill>
            <a:ln w="2305" cap="flat">
              <a:solidFill>
                <a:srgbClr val="000000"/>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85CA9EC-4E0A-FC3B-B5A0-9F78848FFB2E}"/>
                </a:ext>
              </a:extLst>
            </p:cNvPr>
            <p:cNvSpPr/>
            <p:nvPr/>
          </p:nvSpPr>
          <p:spPr>
            <a:xfrm>
              <a:off x="4442317" y="4236548"/>
              <a:ext cx="104946" cy="108432"/>
            </a:xfrm>
            <a:custGeom>
              <a:avLst/>
              <a:gdLst>
                <a:gd name="connsiteX0" fmla="*/ 16126 w 104946"/>
                <a:gd name="connsiteY0" fmla="*/ 2343 h 108432"/>
                <a:gd name="connsiteX1" fmla="*/ 29185 w 104946"/>
                <a:gd name="connsiteY1" fmla="*/ 0 h 108432"/>
                <a:gd name="connsiteX2" fmla="*/ 49359 w 104946"/>
                <a:gd name="connsiteY2" fmla="*/ 17078 h 108432"/>
                <a:gd name="connsiteX3" fmla="*/ 56836 w 104946"/>
                <a:gd name="connsiteY3" fmla="*/ 16431 h 108432"/>
                <a:gd name="connsiteX4" fmla="*/ 77534 w 104946"/>
                <a:gd name="connsiteY4" fmla="*/ 30642 h 108432"/>
                <a:gd name="connsiteX5" fmla="*/ 93316 w 104946"/>
                <a:gd name="connsiteY5" fmla="*/ 42948 h 108432"/>
                <a:gd name="connsiteX6" fmla="*/ 104947 w 104946"/>
                <a:gd name="connsiteY6" fmla="*/ 58169 h 108432"/>
                <a:gd name="connsiteX7" fmla="*/ 96079 w 104946"/>
                <a:gd name="connsiteY7" fmla="*/ 68818 h 108432"/>
                <a:gd name="connsiteX8" fmla="*/ 101651 w 104946"/>
                <a:gd name="connsiteY8" fmla="*/ 81582 h 108432"/>
                <a:gd name="connsiteX9" fmla="*/ 92945 w 104946"/>
                <a:gd name="connsiteY9" fmla="*/ 95803 h 108432"/>
                <a:gd name="connsiteX10" fmla="*/ 70218 w 104946"/>
                <a:gd name="connsiteY10" fmla="*/ 108433 h 108432"/>
                <a:gd name="connsiteX11" fmla="*/ 55378 w 104946"/>
                <a:gd name="connsiteY11" fmla="*/ 103889 h 108432"/>
                <a:gd name="connsiteX12" fmla="*/ 44491 w 104946"/>
                <a:gd name="connsiteY12" fmla="*/ 106318 h 108432"/>
                <a:gd name="connsiteX13" fmla="*/ 25889 w 104946"/>
                <a:gd name="connsiteY13" fmla="*/ 96564 h 108432"/>
                <a:gd name="connsiteX14" fmla="*/ 12249 w 104946"/>
                <a:gd name="connsiteY14" fmla="*/ 97289 h 108432"/>
                <a:gd name="connsiteX15" fmla="*/ 0 w 104946"/>
                <a:gd name="connsiteY15" fmla="*/ 84773 h 108432"/>
                <a:gd name="connsiteX16" fmla="*/ 1553 w 104946"/>
                <a:gd name="connsiteY16" fmla="*/ 70199 h 108432"/>
                <a:gd name="connsiteX17" fmla="*/ 5925 w 104946"/>
                <a:gd name="connsiteY17" fmla="*/ 65189 h 108432"/>
                <a:gd name="connsiteX18" fmla="*/ 5725 w 104946"/>
                <a:gd name="connsiteY18" fmla="*/ 42891 h 108432"/>
                <a:gd name="connsiteX19" fmla="*/ 11106 w 104946"/>
                <a:gd name="connsiteY19" fmla="*/ 20031 h 108432"/>
                <a:gd name="connsiteX20" fmla="*/ 16126 w 104946"/>
                <a:gd name="connsiteY20" fmla="*/ 2343 h 10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946" h="108432">
                  <a:moveTo>
                    <a:pt x="16126" y="2343"/>
                  </a:moveTo>
                  <a:lnTo>
                    <a:pt x="29185" y="0"/>
                  </a:lnTo>
                  <a:lnTo>
                    <a:pt x="49359" y="17078"/>
                  </a:lnTo>
                  <a:lnTo>
                    <a:pt x="56836" y="16431"/>
                  </a:lnTo>
                  <a:lnTo>
                    <a:pt x="77534" y="30642"/>
                  </a:lnTo>
                  <a:lnTo>
                    <a:pt x="93316" y="42948"/>
                  </a:lnTo>
                  <a:lnTo>
                    <a:pt x="104947" y="58169"/>
                  </a:lnTo>
                  <a:lnTo>
                    <a:pt x="96079" y="68818"/>
                  </a:lnTo>
                  <a:lnTo>
                    <a:pt x="101651" y="81582"/>
                  </a:lnTo>
                  <a:lnTo>
                    <a:pt x="92945" y="95803"/>
                  </a:lnTo>
                  <a:lnTo>
                    <a:pt x="70218" y="108433"/>
                  </a:lnTo>
                  <a:lnTo>
                    <a:pt x="55378" y="103889"/>
                  </a:lnTo>
                  <a:lnTo>
                    <a:pt x="44491" y="106318"/>
                  </a:lnTo>
                  <a:lnTo>
                    <a:pt x="25889" y="96564"/>
                  </a:lnTo>
                  <a:lnTo>
                    <a:pt x="12249" y="97289"/>
                  </a:lnTo>
                  <a:lnTo>
                    <a:pt x="0" y="84773"/>
                  </a:lnTo>
                  <a:lnTo>
                    <a:pt x="1553" y="70199"/>
                  </a:lnTo>
                  <a:lnTo>
                    <a:pt x="5925" y="65189"/>
                  </a:lnTo>
                  <a:lnTo>
                    <a:pt x="5725" y="42891"/>
                  </a:lnTo>
                  <a:lnTo>
                    <a:pt x="11106" y="20031"/>
                  </a:lnTo>
                  <a:lnTo>
                    <a:pt x="16126" y="2343"/>
                  </a:lnTo>
                </a:path>
              </a:pathLst>
            </a:custGeom>
            <a:solidFill>
              <a:srgbClr val="2D3991"/>
            </a:solidFill>
            <a:ln w="2305" cap="flat">
              <a:solidFill>
                <a:srgbClr val="000000"/>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C973478-76D7-CB5B-948D-4D25F9B1CE80}"/>
                </a:ext>
              </a:extLst>
            </p:cNvPr>
            <p:cNvSpPr/>
            <p:nvPr/>
          </p:nvSpPr>
          <p:spPr>
            <a:xfrm>
              <a:off x="3109493" y="2529087"/>
              <a:ext cx="1161088" cy="567975"/>
            </a:xfrm>
            <a:custGeom>
              <a:avLst/>
              <a:gdLst>
                <a:gd name="connsiteX0" fmla="*/ 600808 w 1161088"/>
                <a:gd name="connsiteY0" fmla="*/ 9 h 567975"/>
                <a:gd name="connsiteX1" fmla="*/ 604380 w 1161088"/>
                <a:gd name="connsiteY1" fmla="*/ 14278 h 567975"/>
                <a:gd name="connsiteX2" fmla="*/ 610638 w 1161088"/>
                <a:gd name="connsiteY2" fmla="*/ 18669 h 567975"/>
                <a:gd name="connsiteX3" fmla="*/ 624688 w 1161088"/>
                <a:gd name="connsiteY3" fmla="*/ 20250 h 567975"/>
                <a:gd name="connsiteX4" fmla="*/ 645224 w 1161088"/>
                <a:gd name="connsiteY4" fmla="*/ 24365 h 567975"/>
                <a:gd name="connsiteX5" fmla="*/ 664731 w 1161088"/>
                <a:gd name="connsiteY5" fmla="*/ 32347 h 567975"/>
                <a:gd name="connsiteX6" fmla="*/ 681028 w 1161088"/>
                <a:gd name="connsiteY6" fmla="*/ 29004 h 567975"/>
                <a:gd name="connsiteX7" fmla="*/ 705764 w 1161088"/>
                <a:gd name="connsiteY7" fmla="*/ 35690 h 567975"/>
                <a:gd name="connsiteX8" fmla="*/ 712346 w 1161088"/>
                <a:gd name="connsiteY8" fmla="*/ 35433 h 567975"/>
                <a:gd name="connsiteX9" fmla="*/ 730349 w 1161088"/>
                <a:gd name="connsiteY9" fmla="*/ 28156 h 567975"/>
                <a:gd name="connsiteX10" fmla="*/ 749217 w 1161088"/>
                <a:gd name="connsiteY10" fmla="*/ 37481 h 567975"/>
                <a:gd name="connsiteX11" fmla="*/ 768887 w 1161088"/>
                <a:gd name="connsiteY11" fmla="*/ 47377 h 567975"/>
                <a:gd name="connsiteX12" fmla="*/ 785174 w 1161088"/>
                <a:gd name="connsiteY12" fmla="*/ 55874 h 567975"/>
                <a:gd name="connsiteX13" fmla="*/ 800786 w 1161088"/>
                <a:gd name="connsiteY13" fmla="*/ 64008 h 567975"/>
                <a:gd name="connsiteX14" fmla="*/ 802738 w 1161088"/>
                <a:gd name="connsiteY14" fmla="*/ 70666 h 567975"/>
                <a:gd name="connsiteX15" fmla="*/ 807472 w 1161088"/>
                <a:gd name="connsiteY15" fmla="*/ 73152 h 567975"/>
                <a:gd name="connsiteX16" fmla="*/ 806244 w 1161088"/>
                <a:gd name="connsiteY16" fmla="*/ 75657 h 567975"/>
                <a:gd name="connsiteX17" fmla="*/ 811635 w 1161088"/>
                <a:gd name="connsiteY17" fmla="*/ 76429 h 567975"/>
                <a:gd name="connsiteX18" fmla="*/ 815550 w 1161088"/>
                <a:gd name="connsiteY18" fmla="*/ 73819 h 567975"/>
                <a:gd name="connsiteX19" fmla="*/ 816559 w 1161088"/>
                <a:gd name="connsiteY19" fmla="*/ 79800 h 567975"/>
                <a:gd name="connsiteX20" fmla="*/ 820607 w 1161088"/>
                <a:gd name="connsiteY20" fmla="*/ 83782 h 567975"/>
                <a:gd name="connsiteX21" fmla="*/ 826132 w 1161088"/>
                <a:gd name="connsiteY21" fmla="*/ 83782 h 567975"/>
                <a:gd name="connsiteX22" fmla="*/ 829085 w 1161088"/>
                <a:gd name="connsiteY22" fmla="*/ 86859 h 567975"/>
                <a:gd name="connsiteX23" fmla="*/ 826599 w 1161088"/>
                <a:gd name="connsiteY23" fmla="*/ 91316 h 567975"/>
                <a:gd name="connsiteX24" fmla="*/ 847563 w 1161088"/>
                <a:gd name="connsiteY24" fmla="*/ 103060 h 567975"/>
                <a:gd name="connsiteX25" fmla="*/ 851849 w 1161088"/>
                <a:gd name="connsiteY25" fmla="*/ 125597 h 567975"/>
                <a:gd name="connsiteX26" fmla="*/ 855879 w 1161088"/>
                <a:gd name="connsiteY26" fmla="*/ 146990 h 567975"/>
                <a:gd name="connsiteX27" fmla="*/ 849992 w 1161088"/>
                <a:gd name="connsiteY27" fmla="*/ 161439 h 567975"/>
                <a:gd name="connsiteX28" fmla="*/ 840543 w 1161088"/>
                <a:gd name="connsiteY28" fmla="*/ 174812 h 567975"/>
                <a:gd name="connsiteX29" fmla="*/ 836114 w 1161088"/>
                <a:gd name="connsiteY29" fmla="*/ 183280 h 567975"/>
                <a:gd name="connsiteX30" fmla="*/ 835676 w 1161088"/>
                <a:gd name="connsiteY30" fmla="*/ 185804 h 567975"/>
                <a:gd name="connsiteX31" fmla="*/ 837933 w 1161088"/>
                <a:gd name="connsiteY31" fmla="*/ 189252 h 567975"/>
                <a:gd name="connsiteX32" fmla="*/ 844763 w 1161088"/>
                <a:gd name="connsiteY32" fmla="*/ 193053 h 567975"/>
                <a:gd name="connsiteX33" fmla="*/ 849811 w 1161088"/>
                <a:gd name="connsiteY33" fmla="*/ 193053 h 567975"/>
                <a:gd name="connsiteX34" fmla="*/ 873176 w 1161088"/>
                <a:gd name="connsiteY34" fmla="*/ 180165 h 567975"/>
                <a:gd name="connsiteX35" fmla="*/ 893902 w 1161088"/>
                <a:gd name="connsiteY35" fmla="*/ 176355 h 567975"/>
                <a:gd name="connsiteX36" fmla="*/ 920210 w 1161088"/>
                <a:gd name="connsiteY36" fmla="*/ 164278 h 567975"/>
                <a:gd name="connsiteX37" fmla="*/ 920601 w 1161088"/>
                <a:gd name="connsiteY37" fmla="*/ 161801 h 567975"/>
                <a:gd name="connsiteX38" fmla="*/ 918791 w 1161088"/>
                <a:gd name="connsiteY38" fmla="*/ 154362 h 567975"/>
                <a:gd name="connsiteX39" fmla="*/ 915533 w 1161088"/>
                <a:gd name="connsiteY39" fmla="*/ 149562 h 567975"/>
                <a:gd name="connsiteX40" fmla="*/ 924620 w 1161088"/>
                <a:gd name="connsiteY40" fmla="*/ 145666 h 567975"/>
                <a:gd name="connsiteX41" fmla="*/ 944375 w 1161088"/>
                <a:gd name="connsiteY41" fmla="*/ 145571 h 567975"/>
                <a:gd name="connsiteX42" fmla="*/ 962844 w 1161088"/>
                <a:gd name="connsiteY42" fmla="*/ 145580 h 567975"/>
                <a:gd name="connsiteX43" fmla="*/ 969274 w 1161088"/>
                <a:gd name="connsiteY43" fmla="*/ 136007 h 567975"/>
                <a:gd name="connsiteX44" fmla="*/ 971788 w 1161088"/>
                <a:gd name="connsiteY44" fmla="*/ 134083 h 567975"/>
                <a:gd name="connsiteX45" fmla="*/ 993048 w 1161088"/>
                <a:gd name="connsiteY45" fmla="*/ 116281 h 567975"/>
                <a:gd name="connsiteX46" fmla="*/ 1002125 w 1161088"/>
                <a:gd name="connsiteY46" fmla="*/ 111709 h 567975"/>
                <a:gd name="connsiteX47" fmla="*/ 1032682 w 1161088"/>
                <a:gd name="connsiteY47" fmla="*/ 111538 h 567975"/>
                <a:gd name="connsiteX48" fmla="*/ 1069753 w 1161088"/>
                <a:gd name="connsiteY48" fmla="*/ 111519 h 567975"/>
                <a:gd name="connsiteX49" fmla="*/ 1071763 w 1161088"/>
                <a:gd name="connsiteY49" fmla="*/ 105375 h 567975"/>
                <a:gd name="connsiteX50" fmla="*/ 1078211 w 1161088"/>
                <a:gd name="connsiteY50" fmla="*/ 104118 h 567975"/>
                <a:gd name="connsiteX51" fmla="*/ 1086755 w 1161088"/>
                <a:gd name="connsiteY51" fmla="*/ 100260 h 567975"/>
                <a:gd name="connsiteX52" fmla="*/ 1093889 w 1161088"/>
                <a:gd name="connsiteY52" fmla="*/ 88859 h 567975"/>
                <a:gd name="connsiteX53" fmla="*/ 1100033 w 1161088"/>
                <a:gd name="connsiteY53" fmla="*/ 69256 h 567975"/>
                <a:gd name="connsiteX54" fmla="*/ 1115368 w 1161088"/>
                <a:gd name="connsiteY54" fmla="*/ 50073 h 567975"/>
                <a:gd name="connsiteX55" fmla="*/ 1122055 w 1161088"/>
                <a:gd name="connsiteY55" fmla="*/ 56769 h 567975"/>
                <a:gd name="connsiteX56" fmla="*/ 1135542 w 1161088"/>
                <a:gd name="connsiteY56" fmla="*/ 52445 h 567975"/>
                <a:gd name="connsiteX57" fmla="*/ 1144476 w 1161088"/>
                <a:gd name="connsiteY57" fmla="*/ 59788 h 567975"/>
                <a:gd name="connsiteX58" fmla="*/ 1144467 w 1161088"/>
                <a:gd name="connsiteY58" fmla="*/ 94183 h 567975"/>
                <a:gd name="connsiteX59" fmla="*/ 1157621 w 1161088"/>
                <a:gd name="connsiteY59" fmla="*/ 108299 h 567975"/>
                <a:gd name="connsiteX60" fmla="*/ 1161088 w 1161088"/>
                <a:gd name="connsiteY60" fmla="*/ 116443 h 567975"/>
                <a:gd name="connsiteX61" fmla="*/ 1139609 w 1161088"/>
                <a:gd name="connsiteY61" fmla="*/ 128445 h 567975"/>
                <a:gd name="connsiteX62" fmla="*/ 1118940 w 1161088"/>
                <a:gd name="connsiteY62" fmla="*/ 136950 h 567975"/>
                <a:gd name="connsiteX63" fmla="*/ 1097699 w 1161088"/>
                <a:gd name="connsiteY63" fmla="*/ 144228 h 567975"/>
                <a:gd name="connsiteX64" fmla="*/ 1087050 w 1161088"/>
                <a:gd name="connsiteY64" fmla="*/ 158753 h 567975"/>
                <a:gd name="connsiteX65" fmla="*/ 1083640 w 1161088"/>
                <a:gd name="connsiteY65" fmla="*/ 164240 h 567975"/>
                <a:gd name="connsiteX66" fmla="*/ 1083440 w 1161088"/>
                <a:gd name="connsiteY66" fmla="*/ 177117 h 567975"/>
                <a:gd name="connsiteX67" fmla="*/ 1090079 w 1161088"/>
                <a:gd name="connsiteY67" fmla="*/ 189929 h 567975"/>
                <a:gd name="connsiteX68" fmla="*/ 1098423 w 1161088"/>
                <a:gd name="connsiteY68" fmla="*/ 190528 h 567975"/>
                <a:gd name="connsiteX69" fmla="*/ 1096318 w 1161088"/>
                <a:gd name="connsiteY69" fmla="*/ 181718 h 567975"/>
                <a:gd name="connsiteX70" fmla="*/ 1102347 w 1161088"/>
                <a:gd name="connsiteY70" fmla="*/ 187080 h 567975"/>
                <a:gd name="connsiteX71" fmla="*/ 1100738 w 1161088"/>
                <a:gd name="connsiteY71" fmla="*/ 193967 h 567975"/>
                <a:gd name="connsiteX72" fmla="*/ 1087165 w 1161088"/>
                <a:gd name="connsiteY72" fmla="*/ 197872 h 567975"/>
                <a:gd name="connsiteX73" fmla="*/ 1077497 w 1161088"/>
                <a:gd name="connsiteY73" fmla="*/ 197396 h 567975"/>
                <a:gd name="connsiteX74" fmla="*/ 1062619 w 1161088"/>
                <a:gd name="connsiteY74" fmla="*/ 201587 h 567975"/>
                <a:gd name="connsiteX75" fmla="*/ 1053865 w 1161088"/>
                <a:gd name="connsiteY75" fmla="*/ 202787 h 567975"/>
                <a:gd name="connsiteX76" fmla="*/ 1042178 w 1161088"/>
                <a:gd name="connsiteY76" fmla="*/ 203968 h 567975"/>
                <a:gd name="connsiteX77" fmla="*/ 1025404 w 1161088"/>
                <a:gd name="connsiteY77" fmla="*/ 210912 h 567975"/>
                <a:gd name="connsiteX78" fmla="*/ 1054951 w 1161088"/>
                <a:gd name="connsiteY78" fmla="*/ 206397 h 567975"/>
                <a:gd name="connsiteX79" fmla="*/ 1060914 w 1161088"/>
                <a:gd name="connsiteY79" fmla="*/ 210931 h 567975"/>
                <a:gd name="connsiteX80" fmla="*/ 1032748 w 1161088"/>
                <a:gd name="connsiteY80" fmla="*/ 218103 h 567975"/>
                <a:gd name="connsiteX81" fmla="*/ 1019937 w 1161088"/>
                <a:gd name="connsiteY81" fmla="*/ 218141 h 567975"/>
                <a:gd name="connsiteX82" fmla="*/ 1020537 w 1161088"/>
                <a:gd name="connsiteY82" fmla="*/ 215208 h 567975"/>
                <a:gd name="connsiteX83" fmla="*/ 1014413 w 1161088"/>
                <a:gd name="connsiteY83" fmla="*/ 221818 h 567975"/>
                <a:gd name="connsiteX84" fmla="*/ 1020328 w 1161088"/>
                <a:gd name="connsiteY84" fmla="*/ 222914 h 567975"/>
                <a:gd name="connsiteX85" fmla="*/ 1015984 w 1161088"/>
                <a:gd name="connsiteY85" fmla="*/ 239963 h 567975"/>
                <a:gd name="connsiteX86" fmla="*/ 1001344 w 1161088"/>
                <a:gd name="connsiteY86" fmla="*/ 258118 h 567975"/>
                <a:gd name="connsiteX87" fmla="*/ 999849 w 1161088"/>
                <a:gd name="connsiteY87" fmla="*/ 252070 h 567975"/>
                <a:gd name="connsiteX88" fmla="*/ 995429 w 1161088"/>
                <a:gd name="connsiteY88" fmla="*/ 250841 h 567975"/>
                <a:gd name="connsiteX89" fmla="*/ 988838 w 1161088"/>
                <a:gd name="connsiteY89" fmla="*/ 244945 h 567975"/>
                <a:gd name="connsiteX90" fmla="*/ 993019 w 1161088"/>
                <a:gd name="connsiteY90" fmla="*/ 257632 h 567975"/>
                <a:gd name="connsiteX91" fmla="*/ 998011 w 1161088"/>
                <a:gd name="connsiteY91" fmla="*/ 261814 h 567975"/>
                <a:gd name="connsiteX92" fmla="*/ 998315 w 1161088"/>
                <a:gd name="connsiteY92" fmla="*/ 270672 h 567975"/>
                <a:gd name="connsiteX93" fmla="*/ 991867 w 1161088"/>
                <a:gd name="connsiteY93" fmla="*/ 279749 h 567975"/>
                <a:gd name="connsiteX94" fmla="*/ 980542 w 1161088"/>
                <a:gd name="connsiteY94" fmla="*/ 298313 h 567975"/>
                <a:gd name="connsiteX95" fmla="*/ 978713 w 1161088"/>
                <a:gd name="connsiteY95" fmla="*/ 297399 h 567975"/>
                <a:gd name="connsiteX96" fmla="*/ 984933 w 1161088"/>
                <a:gd name="connsiteY96" fmla="*/ 281578 h 567975"/>
                <a:gd name="connsiteX97" fmla="*/ 974655 w 1161088"/>
                <a:gd name="connsiteY97" fmla="*/ 272653 h 567975"/>
                <a:gd name="connsiteX98" fmla="*/ 972303 w 1161088"/>
                <a:gd name="connsiteY98" fmla="*/ 253165 h 567975"/>
                <a:gd name="connsiteX99" fmla="*/ 968426 w 1161088"/>
                <a:gd name="connsiteY99" fmla="*/ 263328 h 567975"/>
                <a:gd name="connsiteX100" fmla="*/ 972722 w 1161088"/>
                <a:gd name="connsiteY100" fmla="*/ 278168 h 567975"/>
                <a:gd name="connsiteX101" fmla="*/ 959425 w 1161088"/>
                <a:gd name="connsiteY101" fmla="*/ 274510 h 567975"/>
                <a:gd name="connsiteX102" fmla="*/ 973274 w 1161088"/>
                <a:gd name="connsiteY102" fmla="*/ 282026 h 567975"/>
                <a:gd name="connsiteX103" fmla="*/ 974141 w 1161088"/>
                <a:gd name="connsiteY103" fmla="*/ 304114 h 567975"/>
                <a:gd name="connsiteX104" fmla="*/ 979913 w 1161088"/>
                <a:gd name="connsiteY104" fmla="*/ 305714 h 567975"/>
                <a:gd name="connsiteX105" fmla="*/ 981999 w 1161088"/>
                <a:gd name="connsiteY105" fmla="*/ 313706 h 567975"/>
                <a:gd name="connsiteX106" fmla="*/ 984828 w 1161088"/>
                <a:gd name="connsiteY106" fmla="*/ 336680 h 567975"/>
                <a:gd name="connsiteX107" fmla="*/ 972036 w 1161088"/>
                <a:gd name="connsiteY107" fmla="*/ 353606 h 567975"/>
                <a:gd name="connsiteX108" fmla="*/ 951233 w 1161088"/>
                <a:gd name="connsiteY108" fmla="*/ 360350 h 567975"/>
                <a:gd name="connsiteX109" fmla="*/ 938003 w 1161088"/>
                <a:gd name="connsiteY109" fmla="*/ 373628 h 567975"/>
                <a:gd name="connsiteX110" fmla="*/ 927964 w 1161088"/>
                <a:gd name="connsiteY110" fmla="*/ 375085 h 567975"/>
                <a:gd name="connsiteX111" fmla="*/ 917772 w 1161088"/>
                <a:gd name="connsiteY111" fmla="*/ 383372 h 567975"/>
                <a:gd name="connsiteX112" fmla="*/ 914895 w 1161088"/>
                <a:gd name="connsiteY112" fmla="*/ 390925 h 567975"/>
                <a:gd name="connsiteX113" fmla="*/ 892816 w 1161088"/>
                <a:gd name="connsiteY113" fmla="*/ 405479 h 567975"/>
                <a:gd name="connsiteX114" fmla="*/ 881482 w 1161088"/>
                <a:gd name="connsiteY114" fmla="*/ 416119 h 567975"/>
                <a:gd name="connsiteX115" fmla="*/ 872004 w 1161088"/>
                <a:gd name="connsiteY115" fmla="*/ 429320 h 567975"/>
                <a:gd name="connsiteX116" fmla="*/ 868899 w 1161088"/>
                <a:gd name="connsiteY116" fmla="*/ 445075 h 567975"/>
                <a:gd name="connsiteX117" fmla="*/ 872452 w 1161088"/>
                <a:gd name="connsiteY117" fmla="*/ 460400 h 567975"/>
                <a:gd name="connsiteX118" fmla="*/ 879167 w 1161088"/>
                <a:gd name="connsiteY118" fmla="*/ 479193 h 567975"/>
                <a:gd name="connsiteX119" fmla="*/ 888111 w 1161088"/>
                <a:gd name="connsiteY119" fmla="*/ 494671 h 567975"/>
                <a:gd name="connsiteX120" fmla="*/ 888225 w 1161088"/>
                <a:gd name="connsiteY120" fmla="*/ 504082 h 567975"/>
                <a:gd name="connsiteX121" fmla="*/ 897750 w 1161088"/>
                <a:gd name="connsiteY121" fmla="*/ 529247 h 567975"/>
                <a:gd name="connsiteX122" fmla="*/ 897112 w 1161088"/>
                <a:gd name="connsiteY122" fmla="*/ 543792 h 567975"/>
                <a:gd name="connsiteX123" fmla="*/ 896236 w 1161088"/>
                <a:gd name="connsiteY123" fmla="*/ 552164 h 567975"/>
                <a:gd name="connsiteX124" fmla="*/ 891216 w 1161088"/>
                <a:gd name="connsiteY124" fmla="*/ 565271 h 567975"/>
                <a:gd name="connsiteX125" fmla="*/ 885206 w 1161088"/>
                <a:gd name="connsiteY125" fmla="*/ 567976 h 567975"/>
                <a:gd name="connsiteX126" fmla="*/ 875309 w 1161088"/>
                <a:gd name="connsiteY126" fmla="*/ 565375 h 567975"/>
                <a:gd name="connsiteX127" fmla="*/ 872128 w 1161088"/>
                <a:gd name="connsiteY127" fmla="*/ 555965 h 567975"/>
                <a:gd name="connsiteX128" fmla="*/ 864489 w 1161088"/>
                <a:gd name="connsiteY128" fmla="*/ 551021 h 567975"/>
                <a:gd name="connsiteX129" fmla="*/ 853821 w 1161088"/>
                <a:gd name="connsiteY129" fmla="*/ 532486 h 567975"/>
                <a:gd name="connsiteX130" fmla="*/ 844467 w 1161088"/>
                <a:gd name="connsiteY130" fmla="*/ 515931 h 567975"/>
                <a:gd name="connsiteX131" fmla="*/ 841448 w 1161088"/>
                <a:gd name="connsiteY131" fmla="*/ 507435 h 567975"/>
                <a:gd name="connsiteX132" fmla="*/ 845582 w 1161088"/>
                <a:gd name="connsiteY132" fmla="*/ 492966 h 567975"/>
                <a:gd name="connsiteX133" fmla="*/ 839943 w 1161088"/>
                <a:gd name="connsiteY133" fmla="*/ 480946 h 567975"/>
                <a:gd name="connsiteX134" fmla="*/ 824265 w 1161088"/>
                <a:gd name="connsiteY134" fmla="*/ 462582 h 567975"/>
                <a:gd name="connsiteX135" fmla="*/ 816407 w 1161088"/>
                <a:gd name="connsiteY135" fmla="*/ 459200 h 567975"/>
                <a:gd name="connsiteX136" fmla="*/ 796119 w 1161088"/>
                <a:gd name="connsiteY136" fmla="*/ 469182 h 567975"/>
                <a:gd name="connsiteX137" fmla="*/ 792518 w 1161088"/>
                <a:gd name="connsiteY137" fmla="*/ 468087 h 567975"/>
                <a:gd name="connsiteX138" fmla="*/ 782755 w 1161088"/>
                <a:gd name="connsiteY138" fmla="*/ 457819 h 567975"/>
                <a:gd name="connsiteX139" fmla="*/ 770144 w 1161088"/>
                <a:gd name="connsiteY139" fmla="*/ 452361 h 567975"/>
                <a:gd name="connsiteX140" fmla="*/ 747408 w 1161088"/>
                <a:gd name="connsiteY140" fmla="*/ 455143 h 567975"/>
                <a:gd name="connsiteX141" fmla="*/ 729558 w 1161088"/>
                <a:gd name="connsiteY141" fmla="*/ 452695 h 567975"/>
                <a:gd name="connsiteX142" fmla="*/ 714213 w 1161088"/>
                <a:gd name="connsiteY142" fmla="*/ 454219 h 567975"/>
                <a:gd name="connsiteX143" fmla="*/ 705898 w 1161088"/>
                <a:gd name="connsiteY143" fmla="*/ 457657 h 567975"/>
                <a:gd name="connsiteX144" fmla="*/ 709527 w 1161088"/>
                <a:gd name="connsiteY144" fmla="*/ 463515 h 567975"/>
                <a:gd name="connsiteX145" fmla="*/ 709193 w 1161088"/>
                <a:gd name="connsiteY145" fmla="*/ 472430 h 567975"/>
                <a:gd name="connsiteX146" fmla="*/ 713470 w 1161088"/>
                <a:gd name="connsiteY146" fmla="*/ 476764 h 567975"/>
                <a:gd name="connsiteX147" fmla="*/ 709632 w 1161088"/>
                <a:gd name="connsiteY147" fmla="*/ 479641 h 567975"/>
                <a:gd name="connsiteX148" fmla="*/ 702174 w 1161088"/>
                <a:gd name="connsiteY148" fmla="*/ 476412 h 567975"/>
                <a:gd name="connsiteX149" fmla="*/ 694620 w 1161088"/>
                <a:gd name="connsiteY149" fmla="*/ 480565 h 567975"/>
                <a:gd name="connsiteX150" fmla="*/ 680028 w 1161088"/>
                <a:gd name="connsiteY150" fmla="*/ 479889 h 567975"/>
                <a:gd name="connsiteX151" fmla="*/ 665007 w 1161088"/>
                <a:gd name="connsiteY151" fmla="*/ 468287 h 567975"/>
                <a:gd name="connsiteX152" fmla="*/ 647462 w 1161088"/>
                <a:gd name="connsiteY152" fmla="*/ 471030 h 567975"/>
                <a:gd name="connsiteX153" fmla="*/ 632832 w 1161088"/>
                <a:gd name="connsiteY153" fmla="*/ 465944 h 567975"/>
                <a:gd name="connsiteX154" fmla="*/ 620316 w 1161088"/>
                <a:gd name="connsiteY154" fmla="*/ 467487 h 567975"/>
                <a:gd name="connsiteX155" fmla="*/ 603390 w 1161088"/>
                <a:gd name="connsiteY155" fmla="*/ 472611 h 567975"/>
                <a:gd name="connsiteX156" fmla="*/ 585083 w 1161088"/>
                <a:gd name="connsiteY156" fmla="*/ 488852 h 567975"/>
                <a:gd name="connsiteX157" fmla="*/ 565090 w 1161088"/>
                <a:gd name="connsiteY157" fmla="*/ 498262 h 567975"/>
                <a:gd name="connsiteX158" fmla="*/ 554107 w 1161088"/>
                <a:gd name="connsiteY158" fmla="*/ 508654 h 567975"/>
                <a:gd name="connsiteX159" fmla="*/ 549478 w 1161088"/>
                <a:gd name="connsiteY159" fmla="*/ 518417 h 567975"/>
                <a:gd name="connsiteX160" fmla="*/ 549278 w 1161088"/>
                <a:gd name="connsiteY160" fmla="*/ 533352 h 567975"/>
                <a:gd name="connsiteX161" fmla="*/ 550288 w 1161088"/>
                <a:gd name="connsiteY161" fmla="*/ 543706 h 567975"/>
                <a:gd name="connsiteX162" fmla="*/ 554107 w 1161088"/>
                <a:gd name="connsiteY162" fmla="*/ 551021 h 567975"/>
                <a:gd name="connsiteX163" fmla="*/ 546259 w 1161088"/>
                <a:gd name="connsiteY163" fmla="*/ 551669 h 567975"/>
                <a:gd name="connsiteX164" fmla="*/ 531981 w 1161088"/>
                <a:gd name="connsiteY164" fmla="*/ 546935 h 567975"/>
                <a:gd name="connsiteX165" fmla="*/ 516293 w 1161088"/>
                <a:gd name="connsiteY165" fmla="*/ 540258 h 567975"/>
                <a:gd name="connsiteX166" fmla="*/ 510654 w 1161088"/>
                <a:gd name="connsiteY166" fmla="*/ 530114 h 567975"/>
                <a:gd name="connsiteX167" fmla="*/ 506235 w 1161088"/>
                <a:gd name="connsiteY167" fmla="*/ 514950 h 567975"/>
                <a:gd name="connsiteX168" fmla="*/ 494367 w 1161088"/>
                <a:gd name="connsiteY168" fmla="*/ 502568 h 567975"/>
                <a:gd name="connsiteX169" fmla="*/ 487404 w 1161088"/>
                <a:gd name="connsiteY169" fmla="*/ 489785 h 567975"/>
                <a:gd name="connsiteX170" fmla="*/ 477317 w 1161088"/>
                <a:gd name="connsiteY170" fmla="*/ 474793 h 567975"/>
                <a:gd name="connsiteX171" fmla="*/ 463134 w 1161088"/>
                <a:gd name="connsiteY171" fmla="*/ 466039 h 567975"/>
                <a:gd name="connsiteX172" fmla="*/ 446694 w 1161088"/>
                <a:gd name="connsiteY172" fmla="*/ 466468 h 567975"/>
                <a:gd name="connsiteX173" fmla="*/ 434016 w 1161088"/>
                <a:gd name="connsiteY173" fmla="*/ 483794 h 567975"/>
                <a:gd name="connsiteX174" fmla="*/ 417319 w 1161088"/>
                <a:gd name="connsiteY174" fmla="*/ 477222 h 567975"/>
                <a:gd name="connsiteX175" fmla="*/ 406927 w 1161088"/>
                <a:gd name="connsiteY175" fmla="*/ 470592 h 567975"/>
                <a:gd name="connsiteX176" fmla="*/ 401917 w 1161088"/>
                <a:gd name="connsiteY176" fmla="*/ 458505 h 567975"/>
                <a:gd name="connsiteX177" fmla="*/ 395250 w 1161088"/>
                <a:gd name="connsiteY177" fmla="*/ 446980 h 567975"/>
                <a:gd name="connsiteX178" fmla="*/ 383296 w 1161088"/>
                <a:gd name="connsiteY178" fmla="*/ 437236 h 567975"/>
                <a:gd name="connsiteX179" fmla="*/ 373009 w 1161088"/>
                <a:gd name="connsiteY179" fmla="*/ 430225 h 567975"/>
                <a:gd name="connsiteX180" fmla="*/ 365674 w 1161088"/>
                <a:gd name="connsiteY180" fmla="*/ 422338 h 567975"/>
                <a:gd name="connsiteX181" fmla="*/ 330822 w 1161088"/>
                <a:gd name="connsiteY181" fmla="*/ 422329 h 567975"/>
                <a:gd name="connsiteX182" fmla="*/ 330794 w 1161088"/>
                <a:gd name="connsiteY182" fmla="*/ 431502 h 567975"/>
                <a:gd name="connsiteX183" fmla="*/ 314849 w 1161088"/>
                <a:gd name="connsiteY183" fmla="*/ 431511 h 567975"/>
                <a:gd name="connsiteX184" fmla="*/ 274844 w 1161088"/>
                <a:gd name="connsiteY184" fmla="*/ 431673 h 567975"/>
                <a:gd name="connsiteX185" fmla="*/ 228953 w 1161088"/>
                <a:gd name="connsiteY185" fmla="*/ 415995 h 567975"/>
                <a:gd name="connsiteX186" fmla="*/ 198577 w 1161088"/>
                <a:gd name="connsiteY186" fmla="*/ 405127 h 567975"/>
                <a:gd name="connsiteX187" fmla="*/ 200463 w 1161088"/>
                <a:gd name="connsiteY187" fmla="*/ 400745 h 567975"/>
                <a:gd name="connsiteX188" fmla="*/ 174917 w 1161088"/>
                <a:gd name="connsiteY188" fmla="*/ 403174 h 567975"/>
                <a:gd name="connsiteX189" fmla="*/ 152057 w 1161088"/>
                <a:gd name="connsiteY189" fmla="*/ 404908 h 567975"/>
                <a:gd name="connsiteX190" fmla="*/ 148676 w 1161088"/>
                <a:gd name="connsiteY190" fmla="*/ 393449 h 567975"/>
                <a:gd name="connsiteX191" fmla="*/ 135636 w 1161088"/>
                <a:gd name="connsiteY191" fmla="*/ 380505 h 567975"/>
                <a:gd name="connsiteX192" fmla="*/ 126254 w 1161088"/>
                <a:gd name="connsiteY192" fmla="*/ 377800 h 567975"/>
                <a:gd name="connsiteX193" fmla="*/ 124054 w 1161088"/>
                <a:gd name="connsiteY193" fmla="*/ 371323 h 567975"/>
                <a:gd name="connsiteX194" fmla="*/ 112766 w 1161088"/>
                <a:gd name="connsiteY194" fmla="*/ 370180 h 567975"/>
                <a:gd name="connsiteX195" fmla="*/ 105566 w 1161088"/>
                <a:gd name="connsiteY195" fmla="*/ 364055 h 567975"/>
                <a:gd name="connsiteX196" fmla="*/ 86887 w 1161088"/>
                <a:gd name="connsiteY196" fmla="*/ 361817 h 567975"/>
                <a:gd name="connsiteX197" fmla="*/ 81753 w 1161088"/>
                <a:gd name="connsiteY197" fmla="*/ 358150 h 567975"/>
                <a:gd name="connsiteX198" fmla="*/ 79305 w 1161088"/>
                <a:gd name="connsiteY198" fmla="*/ 345672 h 567975"/>
                <a:gd name="connsiteX199" fmla="*/ 59788 w 1161088"/>
                <a:gd name="connsiteY199" fmla="*/ 322669 h 567975"/>
                <a:gd name="connsiteX200" fmla="*/ 43034 w 1161088"/>
                <a:gd name="connsiteY200" fmla="*/ 290541 h 567975"/>
                <a:gd name="connsiteX201" fmla="*/ 43748 w 1161088"/>
                <a:gd name="connsiteY201" fmla="*/ 285159 h 567975"/>
                <a:gd name="connsiteX202" fmla="*/ 34881 w 1161088"/>
                <a:gd name="connsiteY202" fmla="*/ 277454 h 567975"/>
                <a:gd name="connsiteX203" fmla="*/ 19307 w 1161088"/>
                <a:gd name="connsiteY203" fmla="*/ 257823 h 567975"/>
                <a:gd name="connsiteX204" fmla="*/ 16526 w 1161088"/>
                <a:gd name="connsiteY204" fmla="*/ 238592 h 567975"/>
                <a:gd name="connsiteX205" fmla="*/ 5810 w 1161088"/>
                <a:gd name="connsiteY205" fmla="*/ 225638 h 567975"/>
                <a:gd name="connsiteX206" fmla="*/ 10220 w 1161088"/>
                <a:gd name="connsiteY206" fmla="*/ 205845 h 567975"/>
                <a:gd name="connsiteX207" fmla="*/ 9515 w 1161088"/>
                <a:gd name="connsiteY207" fmla="*/ 185223 h 567975"/>
                <a:gd name="connsiteX208" fmla="*/ 3105 w 1161088"/>
                <a:gd name="connsiteY208" fmla="*/ 166640 h 567975"/>
                <a:gd name="connsiteX209" fmla="*/ 10963 w 1161088"/>
                <a:gd name="connsiteY209" fmla="*/ 143618 h 567975"/>
                <a:gd name="connsiteX210" fmla="*/ 13402 w 1161088"/>
                <a:gd name="connsiteY210" fmla="*/ 121244 h 567975"/>
                <a:gd name="connsiteX211" fmla="*/ 15850 w 1161088"/>
                <a:gd name="connsiteY211" fmla="*/ 98660 h 567975"/>
                <a:gd name="connsiteX212" fmla="*/ 12221 w 1161088"/>
                <a:gd name="connsiteY212" fmla="*/ 64894 h 567975"/>
                <a:gd name="connsiteX213" fmla="*/ 5858 w 1161088"/>
                <a:gd name="connsiteY213" fmla="*/ 43110 h 567975"/>
                <a:gd name="connsiteX214" fmla="*/ 0 w 1161088"/>
                <a:gd name="connsiteY214" fmla="*/ 31194 h 567975"/>
                <a:gd name="connsiteX215" fmla="*/ 2429 w 1161088"/>
                <a:gd name="connsiteY215" fmla="*/ 26165 h 567975"/>
                <a:gd name="connsiteX216" fmla="*/ 31518 w 1161088"/>
                <a:gd name="connsiteY216" fmla="*/ 34909 h 567975"/>
                <a:gd name="connsiteX217" fmla="*/ 42234 w 1161088"/>
                <a:gd name="connsiteY217" fmla="*/ 59026 h 567975"/>
                <a:gd name="connsiteX218" fmla="*/ 47206 w 1161088"/>
                <a:gd name="connsiteY218" fmla="*/ 52302 h 567975"/>
                <a:gd name="connsiteX219" fmla="*/ 43996 w 1161088"/>
                <a:gd name="connsiteY219" fmla="*/ 31309 h 567975"/>
                <a:gd name="connsiteX220" fmla="*/ 37157 w 1161088"/>
                <a:gd name="connsiteY220" fmla="*/ 10125 h 567975"/>
                <a:gd name="connsiteX221" fmla="*/ 94278 w 1161088"/>
                <a:gd name="connsiteY221" fmla="*/ 10125 h 567975"/>
                <a:gd name="connsiteX222" fmla="*/ 154000 w 1161088"/>
                <a:gd name="connsiteY222" fmla="*/ 10125 h 567975"/>
                <a:gd name="connsiteX223" fmla="*/ 173774 w 1161088"/>
                <a:gd name="connsiteY223" fmla="*/ 10125 h 567975"/>
                <a:gd name="connsiteX224" fmla="*/ 235087 w 1161088"/>
                <a:gd name="connsiteY224" fmla="*/ 10125 h 567975"/>
                <a:gd name="connsiteX225" fmla="*/ 294427 w 1161088"/>
                <a:gd name="connsiteY225" fmla="*/ 10125 h 567975"/>
                <a:gd name="connsiteX226" fmla="*/ 354778 w 1161088"/>
                <a:gd name="connsiteY226" fmla="*/ 10125 h 567975"/>
                <a:gd name="connsiteX227" fmla="*/ 415157 w 1161088"/>
                <a:gd name="connsiteY227" fmla="*/ 10125 h 567975"/>
                <a:gd name="connsiteX228" fmla="*/ 483508 w 1161088"/>
                <a:gd name="connsiteY228" fmla="*/ 10125 h 567975"/>
                <a:gd name="connsiteX229" fmla="*/ 552336 w 1161088"/>
                <a:gd name="connsiteY229" fmla="*/ 10106 h 567975"/>
                <a:gd name="connsiteX230" fmla="*/ 593960 w 1161088"/>
                <a:gd name="connsiteY230" fmla="*/ 10125 h 567975"/>
                <a:gd name="connsiteX231" fmla="*/ 594017 w 1161088"/>
                <a:gd name="connsiteY231" fmla="*/ 133 h 567975"/>
                <a:gd name="connsiteX232" fmla="*/ 600828 w 1161088"/>
                <a:gd name="connsiteY232" fmla="*/ 0 h 56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1161088" h="567975">
                  <a:moveTo>
                    <a:pt x="600808" y="9"/>
                  </a:moveTo>
                  <a:lnTo>
                    <a:pt x="604380" y="14278"/>
                  </a:lnTo>
                  <a:lnTo>
                    <a:pt x="610638" y="18669"/>
                  </a:lnTo>
                  <a:lnTo>
                    <a:pt x="624688" y="20250"/>
                  </a:lnTo>
                  <a:lnTo>
                    <a:pt x="645224" y="24365"/>
                  </a:lnTo>
                  <a:lnTo>
                    <a:pt x="664731" y="32347"/>
                  </a:lnTo>
                  <a:lnTo>
                    <a:pt x="681028" y="29004"/>
                  </a:lnTo>
                  <a:lnTo>
                    <a:pt x="705764" y="35690"/>
                  </a:lnTo>
                  <a:lnTo>
                    <a:pt x="712346" y="35433"/>
                  </a:lnTo>
                  <a:lnTo>
                    <a:pt x="730349" y="28156"/>
                  </a:lnTo>
                  <a:lnTo>
                    <a:pt x="749217" y="37481"/>
                  </a:lnTo>
                  <a:lnTo>
                    <a:pt x="768887" y="47377"/>
                  </a:lnTo>
                  <a:lnTo>
                    <a:pt x="785174" y="55874"/>
                  </a:lnTo>
                  <a:lnTo>
                    <a:pt x="800786" y="64008"/>
                  </a:lnTo>
                  <a:lnTo>
                    <a:pt x="802738" y="70666"/>
                  </a:lnTo>
                  <a:lnTo>
                    <a:pt x="807472" y="73152"/>
                  </a:lnTo>
                  <a:lnTo>
                    <a:pt x="806244" y="75657"/>
                  </a:lnTo>
                  <a:lnTo>
                    <a:pt x="811635" y="76429"/>
                  </a:lnTo>
                  <a:lnTo>
                    <a:pt x="815550" y="73819"/>
                  </a:lnTo>
                  <a:lnTo>
                    <a:pt x="816559" y="79800"/>
                  </a:lnTo>
                  <a:lnTo>
                    <a:pt x="820607" y="83782"/>
                  </a:lnTo>
                  <a:lnTo>
                    <a:pt x="826132" y="83782"/>
                  </a:lnTo>
                  <a:lnTo>
                    <a:pt x="829085" y="86859"/>
                  </a:lnTo>
                  <a:lnTo>
                    <a:pt x="826599" y="91316"/>
                  </a:lnTo>
                  <a:lnTo>
                    <a:pt x="847563" y="103060"/>
                  </a:lnTo>
                  <a:lnTo>
                    <a:pt x="851849" y="125597"/>
                  </a:lnTo>
                  <a:lnTo>
                    <a:pt x="855879" y="146990"/>
                  </a:lnTo>
                  <a:lnTo>
                    <a:pt x="849992" y="161439"/>
                  </a:lnTo>
                  <a:lnTo>
                    <a:pt x="840543" y="174812"/>
                  </a:lnTo>
                  <a:lnTo>
                    <a:pt x="836114" y="183280"/>
                  </a:lnTo>
                  <a:lnTo>
                    <a:pt x="835676" y="185804"/>
                  </a:lnTo>
                  <a:lnTo>
                    <a:pt x="837933" y="189252"/>
                  </a:lnTo>
                  <a:lnTo>
                    <a:pt x="844763" y="193053"/>
                  </a:lnTo>
                  <a:lnTo>
                    <a:pt x="849811" y="193053"/>
                  </a:lnTo>
                  <a:lnTo>
                    <a:pt x="873176" y="180165"/>
                  </a:lnTo>
                  <a:lnTo>
                    <a:pt x="893902" y="176355"/>
                  </a:lnTo>
                  <a:lnTo>
                    <a:pt x="920210" y="164278"/>
                  </a:lnTo>
                  <a:lnTo>
                    <a:pt x="920601" y="161801"/>
                  </a:lnTo>
                  <a:lnTo>
                    <a:pt x="918791" y="154362"/>
                  </a:lnTo>
                  <a:lnTo>
                    <a:pt x="915533" y="149562"/>
                  </a:lnTo>
                  <a:lnTo>
                    <a:pt x="924620" y="145666"/>
                  </a:lnTo>
                  <a:lnTo>
                    <a:pt x="944375" y="145571"/>
                  </a:lnTo>
                  <a:lnTo>
                    <a:pt x="962844" y="145580"/>
                  </a:lnTo>
                  <a:lnTo>
                    <a:pt x="969274" y="136007"/>
                  </a:lnTo>
                  <a:lnTo>
                    <a:pt x="971788" y="134083"/>
                  </a:lnTo>
                  <a:lnTo>
                    <a:pt x="993048" y="116281"/>
                  </a:lnTo>
                  <a:lnTo>
                    <a:pt x="1002125" y="111709"/>
                  </a:lnTo>
                  <a:lnTo>
                    <a:pt x="1032682" y="111538"/>
                  </a:lnTo>
                  <a:lnTo>
                    <a:pt x="1069753" y="111519"/>
                  </a:lnTo>
                  <a:lnTo>
                    <a:pt x="1071763" y="105375"/>
                  </a:lnTo>
                  <a:lnTo>
                    <a:pt x="1078211" y="104118"/>
                  </a:lnTo>
                  <a:lnTo>
                    <a:pt x="1086755" y="100260"/>
                  </a:lnTo>
                  <a:lnTo>
                    <a:pt x="1093889" y="88859"/>
                  </a:lnTo>
                  <a:lnTo>
                    <a:pt x="1100033" y="69256"/>
                  </a:lnTo>
                  <a:lnTo>
                    <a:pt x="1115368" y="50073"/>
                  </a:lnTo>
                  <a:lnTo>
                    <a:pt x="1122055" y="56769"/>
                  </a:lnTo>
                  <a:lnTo>
                    <a:pt x="1135542" y="52445"/>
                  </a:lnTo>
                  <a:lnTo>
                    <a:pt x="1144476" y="59788"/>
                  </a:lnTo>
                  <a:lnTo>
                    <a:pt x="1144467" y="94183"/>
                  </a:lnTo>
                  <a:lnTo>
                    <a:pt x="1157621" y="108299"/>
                  </a:lnTo>
                  <a:lnTo>
                    <a:pt x="1161088" y="116443"/>
                  </a:lnTo>
                  <a:lnTo>
                    <a:pt x="1139609" y="128445"/>
                  </a:lnTo>
                  <a:lnTo>
                    <a:pt x="1118940" y="136950"/>
                  </a:lnTo>
                  <a:lnTo>
                    <a:pt x="1097699" y="144228"/>
                  </a:lnTo>
                  <a:lnTo>
                    <a:pt x="1087050" y="158753"/>
                  </a:lnTo>
                  <a:lnTo>
                    <a:pt x="1083640" y="164240"/>
                  </a:lnTo>
                  <a:lnTo>
                    <a:pt x="1083440" y="177117"/>
                  </a:lnTo>
                  <a:lnTo>
                    <a:pt x="1090079" y="189929"/>
                  </a:lnTo>
                  <a:lnTo>
                    <a:pt x="1098423" y="190528"/>
                  </a:lnTo>
                  <a:lnTo>
                    <a:pt x="1096318" y="181718"/>
                  </a:lnTo>
                  <a:lnTo>
                    <a:pt x="1102347" y="187080"/>
                  </a:lnTo>
                  <a:lnTo>
                    <a:pt x="1100738" y="193967"/>
                  </a:lnTo>
                  <a:lnTo>
                    <a:pt x="1087165" y="197872"/>
                  </a:lnTo>
                  <a:lnTo>
                    <a:pt x="1077497" y="197396"/>
                  </a:lnTo>
                  <a:lnTo>
                    <a:pt x="1062619" y="201587"/>
                  </a:lnTo>
                  <a:lnTo>
                    <a:pt x="1053865" y="202787"/>
                  </a:lnTo>
                  <a:lnTo>
                    <a:pt x="1042178" y="203968"/>
                  </a:lnTo>
                  <a:lnTo>
                    <a:pt x="1025404" y="210912"/>
                  </a:lnTo>
                  <a:lnTo>
                    <a:pt x="1054951" y="206397"/>
                  </a:lnTo>
                  <a:lnTo>
                    <a:pt x="1060914" y="210931"/>
                  </a:lnTo>
                  <a:lnTo>
                    <a:pt x="1032748" y="218103"/>
                  </a:lnTo>
                  <a:lnTo>
                    <a:pt x="1019937" y="218141"/>
                  </a:lnTo>
                  <a:lnTo>
                    <a:pt x="1020537" y="215208"/>
                  </a:lnTo>
                  <a:lnTo>
                    <a:pt x="1014413" y="221818"/>
                  </a:lnTo>
                  <a:lnTo>
                    <a:pt x="1020328" y="222914"/>
                  </a:lnTo>
                  <a:lnTo>
                    <a:pt x="1015984" y="239963"/>
                  </a:lnTo>
                  <a:lnTo>
                    <a:pt x="1001344" y="258118"/>
                  </a:lnTo>
                  <a:lnTo>
                    <a:pt x="999849" y="252070"/>
                  </a:lnTo>
                  <a:lnTo>
                    <a:pt x="995429" y="250841"/>
                  </a:lnTo>
                  <a:lnTo>
                    <a:pt x="988838" y="244945"/>
                  </a:lnTo>
                  <a:lnTo>
                    <a:pt x="993019" y="257632"/>
                  </a:lnTo>
                  <a:lnTo>
                    <a:pt x="998011" y="261814"/>
                  </a:lnTo>
                  <a:lnTo>
                    <a:pt x="998315" y="270672"/>
                  </a:lnTo>
                  <a:lnTo>
                    <a:pt x="991867" y="279749"/>
                  </a:lnTo>
                  <a:lnTo>
                    <a:pt x="980542" y="298313"/>
                  </a:lnTo>
                  <a:lnTo>
                    <a:pt x="978713" y="297399"/>
                  </a:lnTo>
                  <a:lnTo>
                    <a:pt x="984933" y="281578"/>
                  </a:lnTo>
                  <a:lnTo>
                    <a:pt x="974655" y="272653"/>
                  </a:lnTo>
                  <a:lnTo>
                    <a:pt x="972303" y="253165"/>
                  </a:lnTo>
                  <a:lnTo>
                    <a:pt x="968426" y="263328"/>
                  </a:lnTo>
                  <a:lnTo>
                    <a:pt x="972722" y="278168"/>
                  </a:lnTo>
                  <a:lnTo>
                    <a:pt x="959425" y="274510"/>
                  </a:lnTo>
                  <a:lnTo>
                    <a:pt x="973274" y="282026"/>
                  </a:lnTo>
                  <a:lnTo>
                    <a:pt x="974141" y="304114"/>
                  </a:lnTo>
                  <a:lnTo>
                    <a:pt x="979913" y="305714"/>
                  </a:lnTo>
                  <a:lnTo>
                    <a:pt x="981999" y="313706"/>
                  </a:lnTo>
                  <a:lnTo>
                    <a:pt x="984828" y="336680"/>
                  </a:lnTo>
                  <a:lnTo>
                    <a:pt x="972036" y="353606"/>
                  </a:lnTo>
                  <a:lnTo>
                    <a:pt x="951233" y="360350"/>
                  </a:lnTo>
                  <a:lnTo>
                    <a:pt x="938003" y="373628"/>
                  </a:lnTo>
                  <a:lnTo>
                    <a:pt x="927964" y="375085"/>
                  </a:lnTo>
                  <a:lnTo>
                    <a:pt x="917772" y="383372"/>
                  </a:lnTo>
                  <a:lnTo>
                    <a:pt x="914895" y="390925"/>
                  </a:lnTo>
                  <a:lnTo>
                    <a:pt x="892816" y="405479"/>
                  </a:lnTo>
                  <a:lnTo>
                    <a:pt x="881482" y="416119"/>
                  </a:lnTo>
                  <a:lnTo>
                    <a:pt x="872004" y="429320"/>
                  </a:lnTo>
                  <a:lnTo>
                    <a:pt x="868899" y="445075"/>
                  </a:lnTo>
                  <a:lnTo>
                    <a:pt x="872452" y="460400"/>
                  </a:lnTo>
                  <a:lnTo>
                    <a:pt x="879167" y="479193"/>
                  </a:lnTo>
                  <a:lnTo>
                    <a:pt x="888111" y="494671"/>
                  </a:lnTo>
                  <a:lnTo>
                    <a:pt x="888225" y="504082"/>
                  </a:lnTo>
                  <a:lnTo>
                    <a:pt x="897750" y="529247"/>
                  </a:lnTo>
                  <a:lnTo>
                    <a:pt x="897112" y="543792"/>
                  </a:lnTo>
                  <a:lnTo>
                    <a:pt x="896236" y="552164"/>
                  </a:lnTo>
                  <a:lnTo>
                    <a:pt x="891216" y="565271"/>
                  </a:lnTo>
                  <a:lnTo>
                    <a:pt x="885206" y="567976"/>
                  </a:lnTo>
                  <a:lnTo>
                    <a:pt x="875309" y="565375"/>
                  </a:lnTo>
                  <a:lnTo>
                    <a:pt x="872128" y="555965"/>
                  </a:lnTo>
                  <a:lnTo>
                    <a:pt x="864489" y="551021"/>
                  </a:lnTo>
                  <a:lnTo>
                    <a:pt x="853821" y="532486"/>
                  </a:lnTo>
                  <a:lnTo>
                    <a:pt x="844467" y="515931"/>
                  </a:lnTo>
                  <a:lnTo>
                    <a:pt x="841448" y="507435"/>
                  </a:lnTo>
                  <a:lnTo>
                    <a:pt x="845582" y="492966"/>
                  </a:lnTo>
                  <a:lnTo>
                    <a:pt x="839943" y="480946"/>
                  </a:lnTo>
                  <a:lnTo>
                    <a:pt x="824265" y="462582"/>
                  </a:lnTo>
                  <a:lnTo>
                    <a:pt x="816407" y="459200"/>
                  </a:lnTo>
                  <a:lnTo>
                    <a:pt x="796119" y="469182"/>
                  </a:lnTo>
                  <a:lnTo>
                    <a:pt x="792518" y="468087"/>
                  </a:lnTo>
                  <a:lnTo>
                    <a:pt x="782755" y="457819"/>
                  </a:lnTo>
                  <a:lnTo>
                    <a:pt x="770144" y="452361"/>
                  </a:lnTo>
                  <a:lnTo>
                    <a:pt x="747408" y="455143"/>
                  </a:lnTo>
                  <a:lnTo>
                    <a:pt x="729558" y="452695"/>
                  </a:lnTo>
                  <a:lnTo>
                    <a:pt x="714213" y="454219"/>
                  </a:lnTo>
                  <a:lnTo>
                    <a:pt x="705898" y="457657"/>
                  </a:lnTo>
                  <a:lnTo>
                    <a:pt x="709527" y="463515"/>
                  </a:lnTo>
                  <a:lnTo>
                    <a:pt x="709193" y="472430"/>
                  </a:lnTo>
                  <a:lnTo>
                    <a:pt x="713470" y="476764"/>
                  </a:lnTo>
                  <a:lnTo>
                    <a:pt x="709632" y="479641"/>
                  </a:lnTo>
                  <a:lnTo>
                    <a:pt x="702174" y="476412"/>
                  </a:lnTo>
                  <a:lnTo>
                    <a:pt x="694620" y="480565"/>
                  </a:lnTo>
                  <a:lnTo>
                    <a:pt x="680028" y="479889"/>
                  </a:lnTo>
                  <a:lnTo>
                    <a:pt x="665007" y="468287"/>
                  </a:lnTo>
                  <a:lnTo>
                    <a:pt x="647462" y="471030"/>
                  </a:lnTo>
                  <a:lnTo>
                    <a:pt x="632832" y="465944"/>
                  </a:lnTo>
                  <a:lnTo>
                    <a:pt x="620316" y="467487"/>
                  </a:lnTo>
                  <a:lnTo>
                    <a:pt x="603390" y="472611"/>
                  </a:lnTo>
                  <a:lnTo>
                    <a:pt x="585083" y="488852"/>
                  </a:lnTo>
                  <a:lnTo>
                    <a:pt x="565090" y="498262"/>
                  </a:lnTo>
                  <a:lnTo>
                    <a:pt x="554107" y="508654"/>
                  </a:lnTo>
                  <a:lnTo>
                    <a:pt x="549478" y="518417"/>
                  </a:lnTo>
                  <a:lnTo>
                    <a:pt x="549278" y="533352"/>
                  </a:lnTo>
                  <a:lnTo>
                    <a:pt x="550288" y="543706"/>
                  </a:lnTo>
                  <a:lnTo>
                    <a:pt x="554107" y="551021"/>
                  </a:lnTo>
                  <a:lnTo>
                    <a:pt x="546259" y="551669"/>
                  </a:lnTo>
                  <a:lnTo>
                    <a:pt x="531981" y="546935"/>
                  </a:lnTo>
                  <a:lnTo>
                    <a:pt x="516293" y="540258"/>
                  </a:lnTo>
                  <a:lnTo>
                    <a:pt x="510654" y="530114"/>
                  </a:lnTo>
                  <a:lnTo>
                    <a:pt x="506235" y="514950"/>
                  </a:lnTo>
                  <a:lnTo>
                    <a:pt x="494367" y="502568"/>
                  </a:lnTo>
                  <a:lnTo>
                    <a:pt x="487404" y="489785"/>
                  </a:lnTo>
                  <a:lnTo>
                    <a:pt x="477317" y="474793"/>
                  </a:lnTo>
                  <a:lnTo>
                    <a:pt x="463134" y="466039"/>
                  </a:lnTo>
                  <a:lnTo>
                    <a:pt x="446694" y="466468"/>
                  </a:lnTo>
                  <a:lnTo>
                    <a:pt x="434016" y="483794"/>
                  </a:lnTo>
                  <a:lnTo>
                    <a:pt x="417319" y="477222"/>
                  </a:lnTo>
                  <a:lnTo>
                    <a:pt x="406927" y="470592"/>
                  </a:lnTo>
                  <a:lnTo>
                    <a:pt x="401917" y="458505"/>
                  </a:lnTo>
                  <a:lnTo>
                    <a:pt x="395250" y="446980"/>
                  </a:lnTo>
                  <a:lnTo>
                    <a:pt x="383296" y="437236"/>
                  </a:lnTo>
                  <a:lnTo>
                    <a:pt x="373009" y="430225"/>
                  </a:lnTo>
                  <a:lnTo>
                    <a:pt x="365674" y="422338"/>
                  </a:lnTo>
                  <a:lnTo>
                    <a:pt x="330822" y="422329"/>
                  </a:lnTo>
                  <a:lnTo>
                    <a:pt x="330794" y="431502"/>
                  </a:lnTo>
                  <a:lnTo>
                    <a:pt x="314849" y="431511"/>
                  </a:lnTo>
                  <a:lnTo>
                    <a:pt x="274844" y="431673"/>
                  </a:lnTo>
                  <a:lnTo>
                    <a:pt x="228953" y="415995"/>
                  </a:lnTo>
                  <a:lnTo>
                    <a:pt x="198577" y="405127"/>
                  </a:lnTo>
                  <a:lnTo>
                    <a:pt x="200463" y="400745"/>
                  </a:lnTo>
                  <a:lnTo>
                    <a:pt x="174917" y="403174"/>
                  </a:lnTo>
                  <a:lnTo>
                    <a:pt x="152057" y="404908"/>
                  </a:lnTo>
                  <a:lnTo>
                    <a:pt x="148676" y="393449"/>
                  </a:lnTo>
                  <a:lnTo>
                    <a:pt x="135636" y="380505"/>
                  </a:lnTo>
                  <a:lnTo>
                    <a:pt x="126254" y="377800"/>
                  </a:lnTo>
                  <a:lnTo>
                    <a:pt x="124054" y="371323"/>
                  </a:lnTo>
                  <a:lnTo>
                    <a:pt x="112766" y="370180"/>
                  </a:lnTo>
                  <a:lnTo>
                    <a:pt x="105566" y="364055"/>
                  </a:lnTo>
                  <a:lnTo>
                    <a:pt x="86887" y="361817"/>
                  </a:lnTo>
                  <a:lnTo>
                    <a:pt x="81753" y="358150"/>
                  </a:lnTo>
                  <a:lnTo>
                    <a:pt x="79305" y="345672"/>
                  </a:lnTo>
                  <a:lnTo>
                    <a:pt x="59788" y="322669"/>
                  </a:lnTo>
                  <a:lnTo>
                    <a:pt x="43034" y="290541"/>
                  </a:lnTo>
                  <a:lnTo>
                    <a:pt x="43748" y="285159"/>
                  </a:lnTo>
                  <a:lnTo>
                    <a:pt x="34881" y="277454"/>
                  </a:lnTo>
                  <a:lnTo>
                    <a:pt x="19307" y="257823"/>
                  </a:lnTo>
                  <a:lnTo>
                    <a:pt x="16526" y="238592"/>
                  </a:lnTo>
                  <a:lnTo>
                    <a:pt x="5810" y="225638"/>
                  </a:lnTo>
                  <a:lnTo>
                    <a:pt x="10220" y="205845"/>
                  </a:lnTo>
                  <a:lnTo>
                    <a:pt x="9515" y="185223"/>
                  </a:lnTo>
                  <a:lnTo>
                    <a:pt x="3105" y="166640"/>
                  </a:lnTo>
                  <a:lnTo>
                    <a:pt x="10963" y="143618"/>
                  </a:lnTo>
                  <a:lnTo>
                    <a:pt x="13402" y="121244"/>
                  </a:lnTo>
                  <a:lnTo>
                    <a:pt x="15850" y="98660"/>
                  </a:lnTo>
                  <a:lnTo>
                    <a:pt x="12221" y="64894"/>
                  </a:lnTo>
                  <a:lnTo>
                    <a:pt x="5858" y="43110"/>
                  </a:lnTo>
                  <a:lnTo>
                    <a:pt x="0" y="31194"/>
                  </a:lnTo>
                  <a:lnTo>
                    <a:pt x="2429" y="26165"/>
                  </a:lnTo>
                  <a:lnTo>
                    <a:pt x="31518" y="34909"/>
                  </a:lnTo>
                  <a:lnTo>
                    <a:pt x="42234" y="59026"/>
                  </a:lnTo>
                  <a:lnTo>
                    <a:pt x="47206" y="52302"/>
                  </a:lnTo>
                  <a:lnTo>
                    <a:pt x="43996" y="31309"/>
                  </a:lnTo>
                  <a:lnTo>
                    <a:pt x="37157" y="10125"/>
                  </a:lnTo>
                  <a:lnTo>
                    <a:pt x="94278" y="10125"/>
                  </a:lnTo>
                  <a:lnTo>
                    <a:pt x="154000" y="10125"/>
                  </a:lnTo>
                  <a:lnTo>
                    <a:pt x="173774" y="10125"/>
                  </a:lnTo>
                  <a:lnTo>
                    <a:pt x="235087" y="10125"/>
                  </a:lnTo>
                  <a:lnTo>
                    <a:pt x="294427" y="10125"/>
                  </a:lnTo>
                  <a:lnTo>
                    <a:pt x="354778" y="10125"/>
                  </a:lnTo>
                  <a:lnTo>
                    <a:pt x="415157" y="10125"/>
                  </a:lnTo>
                  <a:lnTo>
                    <a:pt x="483508" y="10125"/>
                  </a:lnTo>
                  <a:lnTo>
                    <a:pt x="552336" y="10106"/>
                  </a:lnTo>
                  <a:lnTo>
                    <a:pt x="593960" y="10125"/>
                  </a:lnTo>
                  <a:lnTo>
                    <a:pt x="594017" y="133"/>
                  </a:lnTo>
                  <a:lnTo>
                    <a:pt x="600828" y="0"/>
                  </a:lnTo>
                </a:path>
              </a:pathLst>
            </a:custGeom>
            <a:solidFill>
              <a:srgbClr val="E6E6E6"/>
            </a:solidFill>
            <a:ln w="2305" cap="flat">
              <a:solidFill>
                <a:srgbClr val="000000"/>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BF0D5B7-0F02-DEE3-7523-E4ECC34EB3E8}"/>
                </a:ext>
              </a:extLst>
            </p:cNvPr>
            <p:cNvSpPr/>
            <p:nvPr/>
          </p:nvSpPr>
          <p:spPr>
            <a:xfrm>
              <a:off x="2506333" y="2292943"/>
              <a:ext cx="50889" cy="35671"/>
            </a:xfrm>
            <a:custGeom>
              <a:avLst/>
              <a:gdLst>
                <a:gd name="connsiteX0" fmla="*/ 33485 w 50889"/>
                <a:gd name="connsiteY0" fmla="*/ 24727 h 35671"/>
                <a:gd name="connsiteX1" fmla="*/ 13394 w 50889"/>
                <a:gd name="connsiteY1" fmla="*/ 35671 h 35671"/>
                <a:gd name="connsiteX2" fmla="*/ 3109 w 50889"/>
                <a:gd name="connsiteY2" fmla="*/ 28261 h 35671"/>
                <a:gd name="connsiteX3" fmla="*/ 0 w 50889"/>
                <a:gd name="connsiteY3" fmla="*/ 14754 h 35671"/>
                <a:gd name="connsiteX4" fmla="*/ 18268 w 50889"/>
                <a:gd name="connsiteY4" fmla="*/ 4439 h 35671"/>
                <a:gd name="connsiteX5" fmla="*/ 29012 w 50889"/>
                <a:gd name="connsiteY5" fmla="*/ 0 h 35671"/>
                <a:gd name="connsiteX6" fmla="*/ 42366 w 50889"/>
                <a:gd name="connsiteY6" fmla="*/ 1972 h 35671"/>
                <a:gd name="connsiteX7" fmla="*/ 50889 w 50889"/>
                <a:gd name="connsiteY7" fmla="*/ 10992 h 35671"/>
                <a:gd name="connsiteX8" fmla="*/ 33485 w 50889"/>
                <a:gd name="connsiteY8" fmla="*/ 24727 h 3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9" h="35671">
                  <a:moveTo>
                    <a:pt x="33485" y="24727"/>
                  </a:moveTo>
                  <a:lnTo>
                    <a:pt x="13394" y="35671"/>
                  </a:lnTo>
                  <a:lnTo>
                    <a:pt x="3109" y="28261"/>
                  </a:lnTo>
                  <a:lnTo>
                    <a:pt x="0" y="14754"/>
                  </a:lnTo>
                  <a:lnTo>
                    <a:pt x="18268" y="4439"/>
                  </a:lnTo>
                  <a:lnTo>
                    <a:pt x="29012" y="0"/>
                  </a:lnTo>
                  <a:lnTo>
                    <a:pt x="42366" y="1972"/>
                  </a:lnTo>
                  <a:lnTo>
                    <a:pt x="50889" y="10992"/>
                  </a:lnTo>
                  <a:lnTo>
                    <a:pt x="33485" y="24727"/>
                  </a:lnTo>
                </a:path>
              </a:pathLst>
            </a:custGeom>
            <a:solidFill>
              <a:srgbClr val="E6E6E6"/>
            </a:solidFill>
            <a:ln w="2305" cap="flat">
              <a:solidFill>
                <a:srgbClr val="000000"/>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F71F934-0182-77FC-A4B8-606BF6C920C9}"/>
                </a:ext>
              </a:extLst>
            </p:cNvPr>
            <p:cNvSpPr/>
            <p:nvPr/>
          </p:nvSpPr>
          <p:spPr>
            <a:xfrm>
              <a:off x="2249172" y="2221239"/>
              <a:ext cx="37738" cy="18954"/>
            </a:xfrm>
            <a:custGeom>
              <a:avLst/>
              <a:gdLst>
                <a:gd name="connsiteX0" fmla="*/ 37738 w 37738"/>
                <a:gd name="connsiteY0" fmla="*/ 14288 h 18954"/>
                <a:gd name="connsiteX1" fmla="*/ 25396 w 37738"/>
                <a:gd name="connsiteY1" fmla="*/ 18955 h 18954"/>
                <a:gd name="connsiteX2" fmla="*/ 12210 w 37738"/>
                <a:gd name="connsiteY2" fmla="*/ 13345 h 18954"/>
                <a:gd name="connsiteX3" fmla="*/ 0 w 37738"/>
                <a:gd name="connsiteY3" fmla="*/ 5163 h 18954"/>
                <a:gd name="connsiteX4" fmla="*/ 19863 w 37738"/>
                <a:gd name="connsiteY4" fmla="*/ 0 h 18954"/>
                <a:gd name="connsiteX5" fmla="*/ 35823 w 37738"/>
                <a:gd name="connsiteY5" fmla="*/ 2734 h 18954"/>
                <a:gd name="connsiteX6" fmla="*/ 37738 w 37738"/>
                <a:gd name="connsiteY6" fmla="*/ 14288 h 1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38" h="18954">
                  <a:moveTo>
                    <a:pt x="37738" y="14288"/>
                  </a:moveTo>
                  <a:lnTo>
                    <a:pt x="25396" y="18955"/>
                  </a:lnTo>
                  <a:lnTo>
                    <a:pt x="12210" y="13345"/>
                  </a:lnTo>
                  <a:lnTo>
                    <a:pt x="0" y="5163"/>
                  </a:lnTo>
                  <a:lnTo>
                    <a:pt x="19863" y="0"/>
                  </a:lnTo>
                  <a:lnTo>
                    <a:pt x="35823" y="2734"/>
                  </a:lnTo>
                  <a:lnTo>
                    <a:pt x="37738" y="14288"/>
                  </a:lnTo>
                </a:path>
              </a:pathLst>
            </a:custGeom>
            <a:solidFill>
              <a:srgbClr val="E6E6E6"/>
            </a:solidFill>
            <a:ln w="2305" cap="flat">
              <a:solidFill>
                <a:srgbClr val="000000"/>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A3F01A7-955B-8794-CFED-E8AB6C0BF145}"/>
                </a:ext>
              </a:extLst>
            </p:cNvPr>
            <p:cNvSpPr/>
            <p:nvPr/>
          </p:nvSpPr>
          <p:spPr>
            <a:xfrm>
              <a:off x="2161955" y="2115588"/>
              <a:ext cx="62390" cy="25584"/>
            </a:xfrm>
            <a:custGeom>
              <a:avLst/>
              <a:gdLst>
                <a:gd name="connsiteX0" fmla="*/ 1194 w 62390"/>
                <a:gd name="connsiteY0" fmla="*/ 0 h 25584"/>
                <a:gd name="connsiteX1" fmla="*/ 13611 w 62390"/>
                <a:gd name="connsiteY1" fmla="*/ 6077 h 25584"/>
                <a:gd name="connsiteX2" fmla="*/ 26150 w 62390"/>
                <a:gd name="connsiteY2" fmla="*/ 2791 h 25584"/>
                <a:gd name="connsiteX3" fmla="*/ 42416 w 62390"/>
                <a:gd name="connsiteY3" fmla="*/ 11201 h 25584"/>
                <a:gd name="connsiteX4" fmla="*/ 62391 w 62390"/>
                <a:gd name="connsiteY4" fmla="*/ 15440 h 25584"/>
                <a:gd name="connsiteX5" fmla="*/ 60732 w 62390"/>
                <a:gd name="connsiteY5" fmla="*/ 18898 h 25584"/>
                <a:gd name="connsiteX6" fmla="*/ 45495 w 62390"/>
                <a:gd name="connsiteY6" fmla="*/ 25584 h 25584"/>
                <a:gd name="connsiteX7" fmla="*/ 30183 w 62390"/>
                <a:gd name="connsiteY7" fmla="*/ 18707 h 25584"/>
                <a:gd name="connsiteX8" fmla="*/ 22523 w 62390"/>
                <a:gd name="connsiteY8" fmla="*/ 12954 h 25584"/>
                <a:gd name="connsiteX9" fmla="*/ 4788 w 62390"/>
                <a:gd name="connsiteY9" fmla="*/ 14802 h 25584"/>
                <a:gd name="connsiteX10" fmla="*/ 0 w 62390"/>
                <a:gd name="connsiteY10" fmla="*/ 12002 h 25584"/>
                <a:gd name="connsiteX11" fmla="*/ 1194 w 62390"/>
                <a:gd name="connsiteY11" fmla="*/ 0 h 2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90" h="25584">
                  <a:moveTo>
                    <a:pt x="1194" y="0"/>
                  </a:moveTo>
                  <a:lnTo>
                    <a:pt x="13611" y="6077"/>
                  </a:lnTo>
                  <a:lnTo>
                    <a:pt x="26150" y="2791"/>
                  </a:lnTo>
                  <a:lnTo>
                    <a:pt x="42416" y="11201"/>
                  </a:lnTo>
                  <a:lnTo>
                    <a:pt x="62391" y="15440"/>
                  </a:lnTo>
                  <a:lnTo>
                    <a:pt x="60732" y="18898"/>
                  </a:lnTo>
                  <a:lnTo>
                    <a:pt x="45495" y="25584"/>
                  </a:lnTo>
                  <a:lnTo>
                    <a:pt x="30183" y="18707"/>
                  </a:lnTo>
                  <a:lnTo>
                    <a:pt x="22523" y="12954"/>
                  </a:lnTo>
                  <a:lnTo>
                    <a:pt x="4788" y="14802"/>
                  </a:lnTo>
                  <a:lnTo>
                    <a:pt x="0" y="12002"/>
                  </a:lnTo>
                  <a:lnTo>
                    <a:pt x="1194" y="0"/>
                  </a:lnTo>
                </a:path>
              </a:pathLst>
            </a:custGeom>
            <a:solidFill>
              <a:srgbClr val="E6E6E6"/>
            </a:solidFill>
            <a:ln w="2305" cap="flat">
              <a:solidFill>
                <a:srgbClr val="000000"/>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3FB4436-981D-7221-B663-F26C2A1172D0}"/>
                </a:ext>
              </a:extLst>
            </p:cNvPr>
            <p:cNvSpPr/>
            <p:nvPr/>
          </p:nvSpPr>
          <p:spPr>
            <a:xfrm>
              <a:off x="2235989" y="1855414"/>
              <a:ext cx="767013" cy="538884"/>
            </a:xfrm>
            <a:custGeom>
              <a:avLst/>
              <a:gdLst>
                <a:gd name="connsiteX0" fmla="*/ 262360 w 767013"/>
                <a:gd name="connsiteY0" fmla="*/ 7750 h 538884"/>
                <a:gd name="connsiteX1" fmla="*/ 276917 w 767013"/>
                <a:gd name="connsiteY1" fmla="*/ 24304 h 538884"/>
                <a:gd name="connsiteX2" fmla="*/ 285851 w 767013"/>
                <a:gd name="connsiteY2" fmla="*/ 17224 h 538884"/>
                <a:gd name="connsiteX3" fmla="*/ 319847 w 767013"/>
                <a:gd name="connsiteY3" fmla="*/ 19420 h 538884"/>
                <a:gd name="connsiteX4" fmla="*/ 318640 w 767013"/>
                <a:gd name="connsiteY4" fmla="*/ 27820 h 538884"/>
                <a:gd name="connsiteX5" fmla="*/ 349417 w 767013"/>
                <a:gd name="connsiteY5" fmla="*/ 34000 h 538884"/>
                <a:gd name="connsiteX6" fmla="*/ 369934 w 767013"/>
                <a:gd name="connsiteY6" fmla="*/ 30368 h 538884"/>
                <a:gd name="connsiteX7" fmla="*/ 412309 w 767013"/>
                <a:gd name="connsiteY7" fmla="*/ 41823 h 538884"/>
                <a:gd name="connsiteX8" fmla="*/ 450999 w 767013"/>
                <a:gd name="connsiteY8" fmla="*/ 45216 h 538884"/>
                <a:gd name="connsiteX9" fmla="*/ 466488 w 767013"/>
                <a:gd name="connsiteY9" fmla="*/ 49899 h 538884"/>
                <a:gd name="connsiteX10" fmla="*/ 493253 w 767013"/>
                <a:gd name="connsiteY10" fmla="*/ 44044 h 538884"/>
                <a:gd name="connsiteX11" fmla="*/ 523766 w 767013"/>
                <a:gd name="connsiteY11" fmla="*/ 54862 h 538884"/>
                <a:gd name="connsiteX12" fmla="*/ 545622 w 767013"/>
                <a:gd name="connsiteY12" fmla="*/ 59863 h 538884"/>
                <a:gd name="connsiteX13" fmla="*/ 545622 w 767013"/>
                <a:gd name="connsiteY13" fmla="*/ 59863 h 538884"/>
                <a:gd name="connsiteX14" fmla="*/ 545491 w 767013"/>
                <a:gd name="connsiteY14" fmla="*/ 187850 h 538884"/>
                <a:gd name="connsiteX15" fmla="*/ 545384 w 767013"/>
                <a:gd name="connsiteY15" fmla="*/ 368177 h 538884"/>
                <a:gd name="connsiteX16" fmla="*/ 565193 w 767013"/>
                <a:gd name="connsiteY16" fmla="*/ 369073 h 538884"/>
                <a:gd name="connsiteX17" fmla="*/ 584786 w 767013"/>
                <a:gd name="connsiteY17" fmla="*/ 377407 h 538884"/>
                <a:gd name="connsiteX18" fmla="*/ 598829 w 767013"/>
                <a:gd name="connsiteY18" fmla="*/ 390533 h 538884"/>
                <a:gd name="connsiteX19" fmla="*/ 616699 w 767013"/>
                <a:gd name="connsiteY19" fmla="*/ 410049 h 538884"/>
                <a:gd name="connsiteX20" fmla="*/ 636267 w 767013"/>
                <a:gd name="connsiteY20" fmla="*/ 393457 h 538884"/>
                <a:gd name="connsiteX21" fmla="*/ 656461 w 767013"/>
                <a:gd name="connsiteY21" fmla="*/ 383779 h 538884"/>
                <a:gd name="connsiteX22" fmla="*/ 667138 w 767013"/>
                <a:gd name="connsiteY22" fmla="*/ 399210 h 538884"/>
                <a:gd name="connsiteX23" fmla="*/ 680694 w 767013"/>
                <a:gd name="connsiteY23" fmla="*/ 411345 h 538884"/>
                <a:gd name="connsiteX24" fmla="*/ 699111 w 767013"/>
                <a:gd name="connsiteY24" fmla="*/ 424623 h 538884"/>
                <a:gd name="connsiteX25" fmla="*/ 711686 w 767013"/>
                <a:gd name="connsiteY25" fmla="*/ 445568 h 538884"/>
                <a:gd name="connsiteX26" fmla="*/ 732257 w 767013"/>
                <a:gd name="connsiteY26" fmla="*/ 478420 h 538884"/>
                <a:gd name="connsiteX27" fmla="*/ 766452 w 767013"/>
                <a:gd name="connsiteY27" fmla="*/ 496517 h 538884"/>
                <a:gd name="connsiteX28" fmla="*/ 767014 w 767013"/>
                <a:gd name="connsiteY28" fmla="*/ 514301 h 538884"/>
                <a:gd name="connsiteX29" fmla="*/ 755822 w 767013"/>
                <a:gd name="connsiteY29" fmla="*/ 527797 h 538884"/>
                <a:gd name="connsiteX30" fmla="*/ 744764 w 767013"/>
                <a:gd name="connsiteY30" fmla="*/ 517282 h 538884"/>
                <a:gd name="connsiteX31" fmla="*/ 727038 w 767013"/>
                <a:gd name="connsiteY31" fmla="*/ 508319 h 538884"/>
                <a:gd name="connsiteX32" fmla="*/ 721351 w 767013"/>
                <a:gd name="connsiteY32" fmla="*/ 483620 h 538884"/>
                <a:gd name="connsiteX33" fmla="*/ 695416 w 767013"/>
                <a:gd name="connsiteY33" fmla="*/ 460437 h 538884"/>
                <a:gd name="connsiteX34" fmla="*/ 684577 w 767013"/>
                <a:gd name="connsiteY34" fmla="*/ 433033 h 538884"/>
                <a:gd name="connsiteX35" fmla="*/ 665264 w 767013"/>
                <a:gd name="connsiteY35" fmla="*/ 431147 h 538884"/>
                <a:gd name="connsiteX36" fmla="*/ 633283 w 767013"/>
                <a:gd name="connsiteY36" fmla="*/ 430423 h 538884"/>
                <a:gd name="connsiteX37" fmla="*/ 609709 w 767013"/>
                <a:gd name="connsiteY37" fmla="*/ 421984 h 538884"/>
                <a:gd name="connsiteX38" fmla="*/ 568114 w 767013"/>
                <a:gd name="connsiteY38" fmla="*/ 391256 h 538884"/>
                <a:gd name="connsiteX39" fmla="*/ 548854 w 767013"/>
                <a:gd name="connsiteY39" fmla="*/ 385580 h 538884"/>
                <a:gd name="connsiteX40" fmla="*/ 513670 w 767013"/>
                <a:gd name="connsiteY40" fmla="*/ 374874 h 538884"/>
                <a:gd name="connsiteX41" fmla="*/ 485821 w 767013"/>
                <a:gd name="connsiteY41" fmla="*/ 377436 h 538884"/>
                <a:gd name="connsiteX42" fmla="*/ 446260 w 767013"/>
                <a:gd name="connsiteY42" fmla="*/ 363577 h 538884"/>
                <a:gd name="connsiteX43" fmla="*/ 422346 w 767013"/>
                <a:gd name="connsiteY43" fmla="*/ 350632 h 538884"/>
                <a:gd name="connsiteX44" fmla="*/ 400020 w 767013"/>
                <a:gd name="connsiteY44" fmla="*/ 357071 h 538884"/>
                <a:gd name="connsiteX45" fmla="*/ 404169 w 767013"/>
                <a:gd name="connsiteY45" fmla="*/ 378064 h 538884"/>
                <a:gd name="connsiteX46" fmla="*/ 393050 w 767013"/>
                <a:gd name="connsiteY46" fmla="*/ 379988 h 538884"/>
                <a:gd name="connsiteX47" fmla="*/ 369775 w 767013"/>
                <a:gd name="connsiteY47" fmla="*/ 386237 h 538884"/>
                <a:gd name="connsiteX48" fmla="*/ 352068 w 767013"/>
                <a:gd name="connsiteY48" fmla="*/ 396305 h 538884"/>
                <a:gd name="connsiteX49" fmla="*/ 329776 w 767013"/>
                <a:gd name="connsiteY49" fmla="*/ 402620 h 538884"/>
                <a:gd name="connsiteX50" fmla="*/ 326899 w 767013"/>
                <a:gd name="connsiteY50" fmla="*/ 385056 h 538884"/>
                <a:gd name="connsiteX51" fmla="*/ 335945 w 767013"/>
                <a:gd name="connsiteY51" fmla="*/ 355462 h 538884"/>
                <a:gd name="connsiteX52" fmla="*/ 357325 w 767013"/>
                <a:gd name="connsiteY52" fmla="*/ 346079 h 538884"/>
                <a:gd name="connsiteX53" fmla="*/ 351809 w 767013"/>
                <a:gd name="connsiteY53" fmla="*/ 338402 h 538884"/>
                <a:gd name="connsiteX54" fmla="*/ 326166 w 767013"/>
                <a:gd name="connsiteY54" fmla="*/ 355423 h 538884"/>
                <a:gd name="connsiteX55" fmla="*/ 312438 w 767013"/>
                <a:gd name="connsiteY55" fmla="*/ 375550 h 538884"/>
                <a:gd name="connsiteX56" fmla="*/ 283454 w 767013"/>
                <a:gd name="connsiteY56" fmla="*/ 396838 h 538884"/>
                <a:gd name="connsiteX57" fmla="*/ 298172 w 767013"/>
                <a:gd name="connsiteY57" fmla="*/ 411240 h 538884"/>
                <a:gd name="connsiteX58" fmla="*/ 279163 w 767013"/>
                <a:gd name="connsiteY58" fmla="*/ 432347 h 538884"/>
                <a:gd name="connsiteX59" fmla="*/ 257540 w 767013"/>
                <a:gd name="connsiteY59" fmla="*/ 444549 h 538884"/>
                <a:gd name="connsiteX60" fmla="*/ 237408 w 767013"/>
                <a:gd name="connsiteY60" fmla="*/ 453388 h 538884"/>
                <a:gd name="connsiteX61" fmla="*/ 232422 w 767013"/>
                <a:gd name="connsiteY61" fmla="*/ 466161 h 538884"/>
                <a:gd name="connsiteX62" fmla="*/ 201021 w 767013"/>
                <a:gd name="connsiteY62" fmla="*/ 480944 h 538884"/>
                <a:gd name="connsiteX63" fmla="*/ 194662 w 767013"/>
                <a:gd name="connsiteY63" fmla="*/ 494298 h 538884"/>
                <a:gd name="connsiteX64" fmla="*/ 171128 w 767013"/>
                <a:gd name="connsiteY64" fmla="*/ 506376 h 538884"/>
                <a:gd name="connsiteX65" fmla="*/ 157321 w 767013"/>
                <a:gd name="connsiteY65" fmla="*/ 504213 h 538884"/>
                <a:gd name="connsiteX66" fmla="*/ 138548 w 767013"/>
                <a:gd name="connsiteY66" fmla="*/ 512062 h 538884"/>
                <a:gd name="connsiteX67" fmla="*/ 118134 w 767013"/>
                <a:gd name="connsiteY67" fmla="*/ 521606 h 538884"/>
                <a:gd name="connsiteX68" fmla="*/ 101406 w 767013"/>
                <a:gd name="connsiteY68" fmla="*/ 530950 h 538884"/>
                <a:gd name="connsiteX69" fmla="*/ 66885 w 767013"/>
                <a:gd name="connsiteY69" fmla="*/ 538885 h 538884"/>
                <a:gd name="connsiteX70" fmla="*/ 63735 w 767013"/>
                <a:gd name="connsiteY70" fmla="*/ 534217 h 538884"/>
                <a:gd name="connsiteX71" fmla="*/ 85738 w 767013"/>
                <a:gd name="connsiteY71" fmla="*/ 521187 h 538884"/>
                <a:gd name="connsiteX72" fmla="*/ 105417 w 767013"/>
                <a:gd name="connsiteY72" fmla="*/ 512529 h 538884"/>
                <a:gd name="connsiteX73" fmla="*/ 126856 w 767013"/>
                <a:gd name="connsiteY73" fmla="*/ 497108 h 538884"/>
                <a:gd name="connsiteX74" fmla="*/ 151811 w 767013"/>
                <a:gd name="connsiteY74" fmla="*/ 493907 h 538884"/>
                <a:gd name="connsiteX75" fmla="*/ 161728 w 767013"/>
                <a:gd name="connsiteY75" fmla="*/ 482249 h 538884"/>
                <a:gd name="connsiteX76" fmla="*/ 189612 w 767013"/>
                <a:gd name="connsiteY76" fmla="*/ 465104 h 538884"/>
                <a:gd name="connsiteX77" fmla="*/ 194103 w 767013"/>
                <a:gd name="connsiteY77" fmla="*/ 459341 h 538884"/>
                <a:gd name="connsiteX78" fmla="*/ 208955 w 767013"/>
                <a:gd name="connsiteY78" fmla="*/ 449130 h 538884"/>
                <a:gd name="connsiteX79" fmla="*/ 212426 w 767013"/>
                <a:gd name="connsiteY79" fmla="*/ 427023 h 538884"/>
                <a:gd name="connsiteX80" fmla="*/ 222655 w 767013"/>
                <a:gd name="connsiteY80" fmla="*/ 409640 h 538884"/>
                <a:gd name="connsiteX81" fmla="*/ 199463 w 767013"/>
                <a:gd name="connsiteY81" fmla="*/ 418584 h 538884"/>
                <a:gd name="connsiteX82" fmla="*/ 192976 w 767013"/>
                <a:gd name="connsiteY82" fmla="*/ 413516 h 538884"/>
                <a:gd name="connsiteX83" fmla="*/ 182086 w 767013"/>
                <a:gd name="connsiteY83" fmla="*/ 424213 h 538884"/>
                <a:gd name="connsiteX84" fmla="*/ 168948 w 767013"/>
                <a:gd name="connsiteY84" fmla="*/ 409268 h 538884"/>
                <a:gd name="connsiteX85" fmla="*/ 163525 w 767013"/>
                <a:gd name="connsiteY85" fmla="*/ 419860 h 538884"/>
                <a:gd name="connsiteX86" fmla="*/ 156001 w 767013"/>
                <a:gd name="connsiteY86" fmla="*/ 405134 h 538884"/>
                <a:gd name="connsiteX87" fmla="*/ 135892 w 767013"/>
                <a:gd name="connsiteY87" fmla="*/ 416964 h 538884"/>
                <a:gd name="connsiteX88" fmla="*/ 123543 w 767013"/>
                <a:gd name="connsiteY88" fmla="*/ 416945 h 538884"/>
                <a:gd name="connsiteX89" fmla="*/ 121811 w 767013"/>
                <a:gd name="connsiteY89" fmla="*/ 399334 h 538884"/>
                <a:gd name="connsiteX90" fmla="*/ 125448 w 767013"/>
                <a:gd name="connsiteY90" fmla="*/ 388399 h 538884"/>
                <a:gd name="connsiteX91" fmla="*/ 112496 w 767013"/>
                <a:gd name="connsiteY91" fmla="*/ 377722 h 538884"/>
                <a:gd name="connsiteX92" fmla="*/ 86341 w 767013"/>
                <a:gd name="connsiteY92" fmla="*/ 383475 h 538884"/>
                <a:gd name="connsiteX93" fmla="*/ 69366 w 767013"/>
                <a:gd name="connsiteY93" fmla="*/ 369359 h 538884"/>
                <a:gd name="connsiteX94" fmla="*/ 55603 w 767013"/>
                <a:gd name="connsiteY94" fmla="*/ 362101 h 538884"/>
                <a:gd name="connsiteX95" fmla="*/ 55514 w 767013"/>
                <a:gd name="connsiteY95" fmla="*/ 344860 h 538884"/>
                <a:gd name="connsiteX96" fmla="*/ 40014 w 767013"/>
                <a:gd name="connsiteY96" fmla="*/ 331782 h 538884"/>
                <a:gd name="connsiteX97" fmla="*/ 47795 w 767013"/>
                <a:gd name="connsiteY97" fmla="*/ 313999 h 538884"/>
                <a:gd name="connsiteX98" fmla="*/ 64196 w 767013"/>
                <a:gd name="connsiteY98" fmla="*/ 296578 h 538884"/>
                <a:gd name="connsiteX99" fmla="*/ 71372 w 767013"/>
                <a:gd name="connsiteY99" fmla="*/ 280414 h 538884"/>
                <a:gd name="connsiteX100" fmla="*/ 87649 w 767013"/>
                <a:gd name="connsiteY100" fmla="*/ 278100 h 538884"/>
                <a:gd name="connsiteX101" fmla="*/ 101449 w 767013"/>
                <a:gd name="connsiteY101" fmla="*/ 283157 h 538884"/>
                <a:gd name="connsiteX102" fmla="*/ 117675 w 767013"/>
                <a:gd name="connsiteY102" fmla="*/ 267860 h 538884"/>
                <a:gd name="connsiteX103" fmla="*/ 132282 w 767013"/>
                <a:gd name="connsiteY103" fmla="*/ 270594 h 538884"/>
                <a:gd name="connsiteX104" fmla="*/ 147608 w 767013"/>
                <a:gd name="connsiteY104" fmla="*/ 260707 h 538884"/>
                <a:gd name="connsiteX105" fmla="*/ 143871 w 767013"/>
                <a:gd name="connsiteY105" fmla="*/ 246038 h 538884"/>
                <a:gd name="connsiteX106" fmla="*/ 132610 w 767013"/>
                <a:gd name="connsiteY106" fmla="*/ 240238 h 538884"/>
                <a:gd name="connsiteX107" fmla="*/ 147501 w 767013"/>
                <a:gd name="connsiteY107" fmla="*/ 227722 h 538884"/>
                <a:gd name="connsiteX108" fmla="*/ 135149 w 767013"/>
                <a:gd name="connsiteY108" fmla="*/ 228084 h 538884"/>
                <a:gd name="connsiteX109" fmla="*/ 113803 w 767013"/>
                <a:gd name="connsiteY109" fmla="*/ 235161 h 538884"/>
                <a:gd name="connsiteX110" fmla="*/ 107673 w 767013"/>
                <a:gd name="connsiteY110" fmla="*/ 242305 h 538884"/>
                <a:gd name="connsiteX111" fmla="*/ 91811 w 767013"/>
                <a:gd name="connsiteY111" fmla="*/ 235170 h 538884"/>
                <a:gd name="connsiteX112" fmla="*/ 63359 w 767013"/>
                <a:gd name="connsiteY112" fmla="*/ 238809 h 538884"/>
                <a:gd name="connsiteX113" fmla="*/ 33900 w 767013"/>
                <a:gd name="connsiteY113" fmla="*/ 231036 h 538884"/>
                <a:gd name="connsiteX114" fmla="*/ 25457 w 767013"/>
                <a:gd name="connsiteY114" fmla="*/ 217921 h 538884"/>
                <a:gd name="connsiteX115" fmla="*/ 0 w 767013"/>
                <a:gd name="connsiteY115" fmla="*/ 198804 h 538884"/>
                <a:gd name="connsiteX116" fmla="*/ 28268 w 767013"/>
                <a:gd name="connsiteY116" fmla="*/ 184916 h 538884"/>
                <a:gd name="connsiteX117" fmla="*/ 73138 w 767013"/>
                <a:gd name="connsiteY117" fmla="*/ 168562 h 538884"/>
                <a:gd name="connsiteX118" fmla="*/ 89676 w 767013"/>
                <a:gd name="connsiteY118" fmla="*/ 168562 h 538884"/>
                <a:gd name="connsiteX119" fmla="*/ 86938 w 767013"/>
                <a:gd name="connsiteY119" fmla="*/ 185288 h 538884"/>
                <a:gd name="connsiteX120" fmla="*/ 129398 w 767013"/>
                <a:gd name="connsiteY120" fmla="*/ 183992 h 538884"/>
                <a:gd name="connsiteX121" fmla="*/ 113067 w 767013"/>
                <a:gd name="connsiteY121" fmla="*/ 163209 h 538884"/>
                <a:gd name="connsiteX122" fmla="*/ 88324 w 767013"/>
                <a:gd name="connsiteY122" fmla="*/ 150322 h 538884"/>
                <a:gd name="connsiteX123" fmla="*/ 74017 w 767013"/>
                <a:gd name="connsiteY123" fmla="*/ 133262 h 538884"/>
                <a:gd name="connsiteX124" fmla="*/ 54720 w 767013"/>
                <a:gd name="connsiteY124" fmla="*/ 118565 h 538884"/>
                <a:gd name="connsiteX125" fmla="*/ 27079 w 767013"/>
                <a:gd name="connsiteY125" fmla="*/ 107602 h 538884"/>
                <a:gd name="connsiteX126" fmla="*/ 38338 w 767013"/>
                <a:gd name="connsiteY126" fmla="*/ 89266 h 538884"/>
                <a:gd name="connsiteX127" fmla="*/ 74020 w 767013"/>
                <a:gd name="connsiteY127" fmla="*/ 88123 h 538884"/>
                <a:gd name="connsiteX128" fmla="*/ 99411 w 767013"/>
                <a:gd name="connsiteY128" fmla="*/ 72026 h 538884"/>
                <a:gd name="connsiteX129" fmla="*/ 104198 w 767013"/>
                <a:gd name="connsiteY129" fmla="*/ 54643 h 538884"/>
                <a:gd name="connsiteX130" fmla="*/ 124750 w 767013"/>
                <a:gd name="connsiteY130" fmla="*/ 37515 h 538884"/>
                <a:gd name="connsiteX131" fmla="*/ 144344 w 767013"/>
                <a:gd name="connsiteY131" fmla="*/ 33366 h 538884"/>
                <a:gd name="connsiteX132" fmla="*/ 182474 w 767013"/>
                <a:gd name="connsiteY132" fmla="*/ 17173 h 538884"/>
                <a:gd name="connsiteX133" fmla="*/ 200971 w 767013"/>
                <a:gd name="connsiteY133" fmla="*/ 19623 h 538884"/>
                <a:gd name="connsiteX134" fmla="*/ 231926 w 767013"/>
                <a:gd name="connsiteY134" fmla="*/ 0 h 538884"/>
                <a:gd name="connsiteX135" fmla="*/ 262360 w 767013"/>
                <a:gd name="connsiteY135" fmla="*/ 7756 h 53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7013" h="538884">
                  <a:moveTo>
                    <a:pt x="262360" y="7750"/>
                  </a:moveTo>
                  <a:lnTo>
                    <a:pt x="276917" y="24304"/>
                  </a:lnTo>
                  <a:lnTo>
                    <a:pt x="285851" y="17224"/>
                  </a:lnTo>
                  <a:lnTo>
                    <a:pt x="319847" y="19420"/>
                  </a:lnTo>
                  <a:lnTo>
                    <a:pt x="318640" y="27820"/>
                  </a:lnTo>
                  <a:lnTo>
                    <a:pt x="349417" y="34000"/>
                  </a:lnTo>
                  <a:lnTo>
                    <a:pt x="369934" y="30368"/>
                  </a:lnTo>
                  <a:lnTo>
                    <a:pt x="412309" y="41823"/>
                  </a:lnTo>
                  <a:lnTo>
                    <a:pt x="450999" y="45216"/>
                  </a:lnTo>
                  <a:lnTo>
                    <a:pt x="466488" y="49899"/>
                  </a:lnTo>
                  <a:lnTo>
                    <a:pt x="493253" y="44044"/>
                  </a:lnTo>
                  <a:lnTo>
                    <a:pt x="523766" y="54862"/>
                  </a:lnTo>
                  <a:lnTo>
                    <a:pt x="545622" y="59863"/>
                  </a:lnTo>
                  <a:lnTo>
                    <a:pt x="545622" y="59863"/>
                  </a:lnTo>
                  <a:lnTo>
                    <a:pt x="545491" y="187850"/>
                  </a:lnTo>
                  <a:lnTo>
                    <a:pt x="545384" y="368177"/>
                  </a:lnTo>
                  <a:lnTo>
                    <a:pt x="565193" y="369073"/>
                  </a:lnTo>
                  <a:lnTo>
                    <a:pt x="584786" y="377407"/>
                  </a:lnTo>
                  <a:lnTo>
                    <a:pt x="598829" y="390533"/>
                  </a:lnTo>
                  <a:lnTo>
                    <a:pt x="616699" y="410049"/>
                  </a:lnTo>
                  <a:lnTo>
                    <a:pt x="636267" y="393457"/>
                  </a:lnTo>
                  <a:lnTo>
                    <a:pt x="656461" y="383779"/>
                  </a:lnTo>
                  <a:lnTo>
                    <a:pt x="667138" y="399210"/>
                  </a:lnTo>
                  <a:lnTo>
                    <a:pt x="680694" y="411345"/>
                  </a:lnTo>
                  <a:lnTo>
                    <a:pt x="699111" y="424623"/>
                  </a:lnTo>
                  <a:lnTo>
                    <a:pt x="711686" y="445568"/>
                  </a:lnTo>
                  <a:lnTo>
                    <a:pt x="732257" y="478420"/>
                  </a:lnTo>
                  <a:lnTo>
                    <a:pt x="766452" y="496517"/>
                  </a:lnTo>
                  <a:lnTo>
                    <a:pt x="767014" y="514301"/>
                  </a:lnTo>
                  <a:lnTo>
                    <a:pt x="755822" y="527797"/>
                  </a:lnTo>
                  <a:lnTo>
                    <a:pt x="744764" y="517282"/>
                  </a:lnTo>
                  <a:lnTo>
                    <a:pt x="727038" y="508319"/>
                  </a:lnTo>
                  <a:lnTo>
                    <a:pt x="721351" y="483620"/>
                  </a:lnTo>
                  <a:lnTo>
                    <a:pt x="695416" y="460437"/>
                  </a:lnTo>
                  <a:lnTo>
                    <a:pt x="684577" y="433033"/>
                  </a:lnTo>
                  <a:lnTo>
                    <a:pt x="665264" y="431147"/>
                  </a:lnTo>
                  <a:lnTo>
                    <a:pt x="633283" y="430423"/>
                  </a:lnTo>
                  <a:lnTo>
                    <a:pt x="609709" y="421984"/>
                  </a:lnTo>
                  <a:lnTo>
                    <a:pt x="568114" y="391256"/>
                  </a:lnTo>
                  <a:lnTo>
                    <a:pt x="548854" y="385580"/>
                  </a:lnTo>
                  <a:lnTo>
                    <a:pt x="513670" y="374874"/>
                  </a:lnTo>
                  <a:lnTo>
                    <a:pt x="485821" y="377436"/>
                  </a:lnTo>
                  <a:lnTo>
                    <a:pt x="446260" y="363577"/>
                  </a:lnTo>
                  <a:lnTo>
                    <a:pt x="422346" y="350632"/>
                  </a:lnTo>
                  <a:lnTo>
                    <a:pt x="400020" y="357071"/>
                  </a:lnTo>
                  <a:lnTo>
                    <a:pt x="404169" y="378064"/>
                  </a:lnTo>
                  <a:lnTo>
                    <a:pt x="393050" y="379988"/>
                  </a:lnTo>
                  <a:lnTo>
                    <a:pt x="369775" y="386237"/>
                  </a:lnTo>
                  <a:lnTo>
                    <a:pt x="352068" y="396305"/>
                  </a:lnTo>
                  <a:lnTo>
                    <a:pt x="329776" y="402620"/>
                  </a:lnTo>
                  <a:lnTo>
                    <a:pt x="326899" y="385056"/>
                  </a:lnTo>
                  <a:lnTo>
                    <a:pt x="335945" y="355462"/>
                  </a:lnTo>
                  <a:lnTo>
                    <a:pt x="357325" y="346079"/>
                  </a:lnTo>
                  <a:lnTo>
                    <a:pt x="351809" y="338402"/>
                  </a:lnTo>
                  <a:lnTo>
                    <a:pt x="326166" y="355423"/>
                  </a:lnTo>
                  <a:lnTo>
                    <a:pt x="312438" y="375550"/>
                  </a:lnTo>
                  <a:lnTo>
                    <a:pt x="283454" y="396838"/>
                  </a:lnTo>
                  <a:lnTo>
                    <a:pt x="298172" y="411240"/>
                  </a:lnTo>
                  <a:lnTo>
                    <a:pt x="279163" y="432347"/>
                  </a:lnTo>
                  <a:lnTo>
                    <a:pt x="257540" y="444549"/>
                  </a:lnTo>
                  <a:lnTo>
                    <a:pt x="237408" y="453388"/>
                  </a:lnTo>
                  <a:lnTo>
                    <a:pt x="232422" y="466161"/>
                  </a:lnTo>
                  <a:lnTo>
                    <a:pt x="201021" y="480944"/>
                  </a:lnTo>
                  <a:lnTo>
                    <a:pt x="194662" y="494298"/>
                  </a:lnTo>
                  <a:lnTo>
                    <a:pt x="171128" y="506376"/>
                  </a:lnTo>
                  <a:lnTo>
                    <a:pt x="157321" y="504213"/>
                  </a:lnTo>
                  <a:lnTo>
                    <a:pt x="138548" y="512062"/>
                  </a:lnTo>
                  <a:lnTo>
                    <a:pt x="118134" y="521606"/>
                  </a:lnTo>
                  <a:lnTo>
                    <a:pt x="101406" y="530950"/>
                  </a:lnTo>
                  <a:lnTo>
                    <a:pt x="66885" y="538885"/>
                  </a:lnTo>
                  <a:lnTo>
                    <a:pt x="63735" y="534217"/>
                  </a:lnTo>
                  <a:lnTo>
                    <a:pt x="85738" y="521187"/>
                  </a:lnTo>
                  <a:lnTo>
                    <a:pt x="105417" y="512529"/>
                  </a:lnTo>
                  <a:lnTo>
                    <a:pt x="126856" y="497108"/>
                  </a:lnTo>
                  <a:lnTo>
                    <a:pt x="151811" y="493907"/>
                  </a:lnTo>
                  <a:lnTo>
                    <a:pt x="161728" y="482249"/>
                  </a:lnTo>
                  <a:lnTo>
                    <a:pt x="189612" y="465104"/>
                  </a:lnTo>
                  <a:lnTo>
                    <a:pt x="194103" y="459341"/>
                  </a:lnTo>
                  <a:lnTo>
                    <a:pt x="208955" y="449130"/>
                  </a:lnTo>
                  <a:lnTo>
                    <a:pt x="212426" y="427023"/>
                  </a:lnTo>
                  <a:lnTo>
                    <a:pt x="222655" y="409640"/>
                  </a:lnTo>
                  <a:lnTo>
                    <a:pt x="199463" y="418584"/>
                  </a:lnTo>
                  <a:lnTo>
                    <a:pt x="192976" y="413516"/>
                  </a:lnTo>
                  <a:lnTo>
                    <a:pt x="182086" y="424213"/>
                  </a:lnTo>
                  <a:lnTo>
                    <a:pt x="168948" y="409268"/>
                  </a:lnTo>
                  <a:lnTo>
                    <a:pt x="163525" y="419860"/>
                  </a:lnTo>
                  <a:lnTo>
                    <a:pt x="156001" y="405134"/>
                  </a:lnTo>
                  <a:lnTo>
                    <a:pt x="135892" y="416964"/>
                  </a:lnTo>
                  <a:lnTo>
                    <a:pt x="123543" y="416945"/>
                  </a:lnTo>
                  <a:lnTo>
                    <a:pt x="121811" y="399334"/>
                  </a:lnTo>
                  <a:lnTo>
                    <a:pt x="125448" y="388399"/>
                  </a:lnTo>
                  <a:lnTo>
                    <a:pt x="112496" y="377722"/>
                  </a:lnTo>
                  <a:lnTo>
                    <a:pt x="86341" y="383475"/>
                  </a:lnTo>
                  <a:lnTo>
                    <a:pt x="69366" y="369359"/>
                  </a:lnTo>
                  <a:lnTo>
                    <a:pt x="55603" y="362101"/>
                  </a:lnTo>
                  <a:lnTo>
                    <a:pt x="55514" y="344860"/>
                  </a:lnTo>
                  <a:lnTo>
                    <a:pt x="40014" y="331782"/>
                  </a:lnTo>
                  <a:lnTo>
                    <a:pt x="47795" y="313999"/>
                  </a:lnTo>
                  <a:lnTo>
                    <a:pt x="64196" y="296578"/>
                  </a:lnTo>
                  <a:lnTo>
                    <a:pt x="71372" y="280414"/>
                  </a:lnTo>
                  <a:lnTo>
                    <a:pt x="87649" y="278100"/>
                  </a:lnTo>
                  <a:lnTo>
                    <a:pt x="101449" y="283157"/>
                  </a:lnTo>
                  <a:lnTo>
                    <a:pt x="117675" y="267860"/>
                  </a:lnTo>
                  <a:lnTo>
                    <a:pt x="132282" y="270594"/>
                  </a:lnTo>
                  <a:lnTo>
                    <a:pt x="147608" y="260707"/>
                  </a:lnTo>
                  <a:lnTo>
                    <a:pt x="143871" y="246038"/>
                  </a:lnTo>
                  <a:lnTo>
                    <a:pt x="132610" y="240238"/>
                  </a:lnTo>
                  <a:lnTo>
                    <a:pt x="147501" y="227722"/>
                  </a:lnTo>
                  <a:lnTo>
                    <a:pt x="135149" y="228084"/>
                  </a:lnTo>
                  <a:lnTo>
                    <a:pt x="113803" y="235161"/>
                  </a:lnTo>
                  <a:lnTo>
                    <a:pt x="107673" y="242305"/>
                  </a:lnTo>
                  <a:lnTo>
                    <a:pt x="91811" y="235170"/>
                  </a:lnTo>
                  <a:lnTo>
                    <a:pt x="63359" y="238809"/>
                  </a:lnTo>
                  <a:lnTo>
                    <a:pt x="33900" y="231036"/>
                  </a:lnTo>
                  <a:lnTo>
                    <a:pt x="25457" y="217921"/>
                  </a:lnTo>
                  <a:lnTo>
                    <a:pt x="0" y="198804"/>
                  </a:lnTo>
                  <a:lnTo>
                    <a:pt x="28268" y="184916"/>
                  </a:lnTo>
                  <a:lnTo>
                    <a:pt x="73138" y="168562"/>
                  </a:lnTo>
                  <a:lnTo>
                    <a:pt x="89676" y="168562"/>
                  </a:lnTo>
                  <a:lnTo>
                    <a:pt x="86938" y="185288"/>
                  </a:lnTo>
                  <a:lnTo>
                    <a:pt x="129398" y="183992"/>
                  </a:lnTo>
                  <a:lnTo>
                    <a:pt x="113067" y="163209"/>
                  </a:lnTo>
                  <a:lnTo>
                    <a:pt x="88324" y="150322"/>
                  </a:lnTo>
                  <a:lnTo>
                    <a:pt x="74017" y="133262"/>
                  </a:lnTo>
                  <a:lnTo>
                    <a:pt x="54720" y="118565"/>
                  </a:lnTo>
                  <a:lnTo>
                    <a:pt x="27079" y="107602"/>
                  </a:lnTo>
                  <a:lnTo>
                    <a:pt x="38338" y="89266"/>
                  </a:lnTo>
                  <a:lnTo>
                    <a:pt x="74020" y="88123"/>
                  </a:lnTo>
                  <a:lnTo>
                    <a:pt x="99411" y="72026"/>
                  </a:lnTo>
                  <a:lnTo>
                    <a:pt x="104198" y="54643"/>
                  </a:lnTo>
                  <a:lnTo>
                    <a:pt x="124750" y="37515"/>
                  </a:lnTo>
                  <a:lnTo>
                    <a:pt x="144344" y="33366"/>
                  </a:lnTo>
                  <a:lnTo>
                    <a:pt x="182474" y="17173"/>
                  </a:lnTo>
                  <a:lnTo>
                    <a:pt x="200971" y="19623"/>
                  </a:lnTo>
                  <a:lnTo>
                    <a:pt x="231926" y="0"/>
                  </a:lnTo>
                  <a:lnTo>
                    <a:pt x="262360" y="7756"/>
                  </a:lnTo>
                </a:path>
              </a:pathLst>
            </a:custGeom>
            <a:solidFill>
              <a:srgbClr val="E6E6E6"/>
            </a:solidFill>
            <a:ln w="2305" cap="flat">
              <a:solidFill>
                <a:srgbClr val="000000"/>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C0ED70E-4FA6-2FA1-6692-37021C888AC9}"/>
                </a:ext>
              </a:extLst>
            </p:cNvPr>
            <p:cNvSpPr/>
            <p:nvPr/>
          </p:nvSpPr>
          <p:spPr>
            <a:xfrm>
              <a:off x="4143041" y="3366373"/>
              <a:ext cx="272491" cy="231257"/>
            </a:xfrm>
            <a:custGeom>
              <a:avLst/>
              <a:gdLst>
                <a:gd name="connsiteX0" fmla="*/ 39691 w 272491"/>
                <a:gd name="connsiteY0" fmla="*/ 7868 h 231257"/>
                <a:gd name="connsiteX1" fmla="*/ 39119 w 272491"/>
                <a:gd name="connsiteY1" fmla="*/ 12687 h 231257"/>
                <a:gd name="connsiteX2" fmla="*/ 27318 w 272491"/>
                <a:gd name="connsiteY2" fmla="*/ 15069 h 231257"/>
                <a:gd name="connsiteX3" fmla="*/ 33871 w 272491"/>
                <a:gd name="connsiteY3" fmla="*/ 24308 h 231257"/>
                <a:gd name="connsiteX4" fmla="*/ 33633 w 272491"/>
                <a:gd name="connsiteY4" fmla="*/ 34947 h 231257"/>
                <a:gd name="connsiteX5" fmla="*/ 24755 w 272491"/>
                <a:gd name="connsiteY5" fmla="*/ 46749 h 231257"/>
                <a:gd name="connsiteX6" fmla="*/ 32375 w 272491"/>
                <a:gd name="connsiteY6" fmla="*/ 62846 h 231257"/>
                <a:gd name="connsiteX7" fmla="*/ 41043 w 272491"/>
                <a:gd name="connsiteY7" fmla="*/ 61531 h 231257"/>
                <a:gd name="connsiteX8" fmla="*/ 45558 w 272491"/>
                <a:gd name="connsiteY8" fmla="*/ 46863 h 231257"/>
                <a:gd name="connsiteX9" fmla="*/ 39319 w 272491"/>
                <a:gd name="connsiteY9" fmla="*/ 39719 h 231257"/>
                <a:gd name="connsiteX10" fmla="*/ 38309 w 272491"/>
                <a:gd name="connsiteY10" fmla="*/ 24317 h 231257"/>
                <a:gd name="connsiteX11" fmla="*/ 63351 w 272491"/>
                <a:gd name="connsiteY11" fmla="*/ 16040 h 231257"/>
                <a:gd name="connsiteX12" fmla="*/ 60569 w 272491"/>
                <a:gd name="connsiteY12" fmla="*/ 6429 h 231257"/>
                <a:gd name="connsiteX13" fmla="*/ 67618 w 272491"/>
                <a:gd name="connsiteY13" fmla="*/ 0 h 231257"/>
                <a:gd name="connsiteX14" fmla="*/ 74838 w 272491"/>
                <a:gd name="connsiteY14" fmla="*/ 14326 h 231257"/>
                <a:gd name="connsiteX15" fmla="*/ 88944 w 272491"/>
                <a:gd name="connsiteY15" fmla="*/ 14659 h 231257"/>
                <a:gd name="connsiteX16" fmla="*/ 102013 w 272491"/>
                <a:gd name="connsiteY16" fmla="*/ 26013 h 231257"/>
                <a:gd name="connsiteX17" fmla="*/ 102803 w 272491"/>
                <a:gd name="connsiteY17" fmla="*/ 32747 h 231257"/>
                <a:gd name="connsiteX18" fmla="*/ 120863 w 272491"/>
                <a:gd name="connsiteY18" fmla="*/ 32928 h 231257"/>
                <a:gd name="connsiteX19" fmla="*/ 142351 w 272491"/>
                <a:gd name="connsiteY19" fmla="*/ 30832 h 231257"/>
                <a:gd name="connsiteX20" fmla="*/ 153876 w 272491"/>
                <a:gd name="connsiteY20" fmla="*/ 39938 h 231257"/>
                <a:gd name="connsiteX21" fmla="*/ 169259 w 272491"/>
                <a:gd name="connsiteY21" fmla="*/ 42453 h 231257"/>
                <a:gd name="connsiteX22" fmla="*/ 180537 w 272491"/>
                <a:gd name="connsiteY22" fmla="*/ 36100 h 231257"/>
                <a:gd name="connsiteX23" fmla="*/ 180775 w 272491"/>
                <a:gd name="connsiteY23" fmla="*/ 30985 h 231257"/>
                <a:gd name="connsiteX24" fmla="*/ 205692 w 272491"/>
                <a:gd name="connsiteY24" fmla="*/ 29756 h 231257"/>
                <a:gd name="connsiteX25" fmla="*/ 229800 w 272491"/>
                <a:gd name="connsiteY25" fmla="*/ 29480 h 231257"/>
                <a:gd name="connsiteX26" fmla="*/ 212712 w 272491"/>
                <a:gd name="connsiteY26" fmla="*/ 35481 h 231257"/>
                <a:gd name="connsiteX27" fmla="*/ 219589 w 272491"/>
                <a:gd name="connsiteY27" fmla="*/ 45072 h 231257"/>
                <a:gd name="connsiteX28" fmla="*/ 235667 w 272491"/>
                <a:gd name="connsiteY28" fmla="*/ 46596 h 231257"/>
                <a:gd name="connsiteX29" fmla="*/ 250927 w 272491"/>
                <a:gd name="connsiteY29" fmla="*/ 56579 h 231257"/>
                <a:gd name="connsiteX30" fmla="*/ 254127 w 272491"/>
                <a:gd name="connsiteY30" fmla="*/ 72828 h 231257"/>
                <a:gd name="connsiteX31" fmla="*/ 264614 w 272491"/>
                <a:gd name="connsiteY31" fmla="*/ 72362 h 231257"/>
                <a:gd name="connsiteX32" fmla="*/ 272491 w 272491"/>
                <a:gd name="connsiteY32" fmla="*/ 77143 h 231257"/>
                <a:gd name="connsiteX33" fmla="*/ 256556 w 272491"/>
                <a:gd name="connsiteY33" fmla="*/ 89030 h 231257"/>
                <a:gd name="connsiteX34" fmla="*/ 254794 w 272491"/>
                <a:gd name="connsiteY34" fmla="*/ 96412 h 231257"/>
                <a:gd name="connsiteX35" fmla="*/ 261680 w 272491"/>
                <a:gd name="connsiteY35" fmla="*/ 103908 h 231257"/>
                <a:gd name="connsiteX36" fmla="*/ 256689 w 272491"/>
                <a:gd name="connsiteY36" fmla="*/ 107699 h 231257"/>
                <a:gd name="connsiteX37" fmla="*/ 244307 w 272491"/>
                <a:gd name="connsiteY37" fmla="*/ 110938 h 231257"/>
                <a:gd name="connsiteX38" fmla="*/ 244707 w 272491"/>
                <a:gd name="connsiteY38" fmla="*/ 120263 h 231257"/>
                <a:gd name="connsiteX39" fmla="*/ 239258 w 272491"/>
                <a:gd name="connsiteY39" fmla="*/ 125825 h 231257"/>
                <a:gd name="connsiteX40" fmla="*/ 252879 w 272491"/>
                <a:gd name="connsiteY40" fmla="*/ 141132 h 231257"/>
                <a:gd name="connsiteX41" fmla="*/ 255537 w 272491"/>
                <a:gd name="connsiteY41" fmla="*/ 146828 h 231257"/>
                <a:gd name="connsiteX42" fmla="*/ 248183 w 272491"/>
                <a:gd name="connsiteY42" fmla="*/ 154515 h 231257"/>
                <a:gd name="connsiteX43" fmla="*/ 225685 w 272491"/>
                <a:gd name="connsiteY43" fmla="*/ 162058 h 231257"/>
                <a:gd name="connsiteX44" fmla="*/ 211217 w 272491"/>
                <a:gd name="connsiteY44" fmla="*/ 165183 h 231257"/>
                <a:gd name="connsiteX45" fmla="*/ 205407 w 272491"/>
                <a:gd name="connsiteY45" fmla="*/ 169945 h 231257"/>
                <a:gd name="connsiteX46" fmla="*/ 189414 w 272491"/>
                <a:gd name="connsiteY46" fmla="*/ 164916 h 231257"/>
                <a:gd name="connsiteX47" fmla="*/ 174527 w 272491"/>
                <a:gd name="connsiteY47" fmla="*/ 162335 h 231257"/>
                <a:gd name="connsiteX48" fmla="*/ 170755 w 272491"/>
                <a:gd name="connsiteY48" fmla="*/ 164192 h 231257"/>
                <a:gd name="connsiteX49" fmla="*/ 179756 w 272491"/>
                <a:gd name="connsiteY49" fmla="*/ 169412 h 231257"/>
                <a:gd name="connsiteX50" fmla="*/ 178946 w 272491"/>
                <a:gd name="connsiteY50" fmla="*/ 182918 h 231257"/>
                <a:gd name="connsiteX51" fmla="*/ 181737 w 272491"/>
                <a:gd name="connsiteY51" fmla="*/ 195596 h 231257"/>
                <a:gd name="connsiteX52" fmla="*/ 198777 w 272491"/>
                <a:gd name="connsiteY52" fmla="*/ 197320 h 231257"/>
                <a:gd name="connsiteX53" fmla="*/ 199863 w 272491"/>
                <a:gd name="connsiteY53" fmla="*/ 201549 h 231257"/>
                <a:gd name="connsiteX54" fmla="*/ 185499 w 272491"/>
                <a:gd name="connsiteY54" fmla="*/ 207274 h 231257"/>
                <a:gd name="connsiteX55" fmla="*/ 183166 w 272491"/>
                <a:gd name="connsiteY55" fmla="*/ 215798 h 231257"/>
                <a:gd name="connsiteX56" fmla="*/ 174879 w 272491"/>
                <a:gd name="connsiteY56" fmla="*/ 219104 h 231257"/>
                <a:gd name="connsiteX57" fmla="*/ 159915 w 272491"/>
                <a:gd name="connsiteY57" fmla="*/ 223799 h 231257"/>
                <a:gd name="connsiteX58" fmla="*/ 156029 w 272491"/>
                <a:gd name="connsiteY58" fmla="*/ 229953 h 231257"/>
                <a:gd name="connsiteX59" fmla="*/ 140389 w 272491"/>
                <a:gd name="connsiteY59" fmla="*/ 231257 h 231257"/>
                <a:gd name="connsiteX60" fmla="*/ 129311 w 272491"/>
                <a:gd name="connsiteY60" fmla="*/ 220618 h 231257"/>
                <a:gd name="connsiteX61" fmla="*/ 123177 w 272491"/>
                <a:gd name="connsiteY61" fmla="*/ 200549 h 231257"/>
                <a:gd name="connsiteX62" fmla="*/ 117834 w 272491"/>
                <a:gd name="connsiteY62" fmla="*/ 193510 h 231257"/>
                <a:gd name="connsiteX63" fmla="*/ 110538 w 272491"/>
                <a:gd name="connsiteY63" fmla="*/ 189081 h 231257"/>
                <a:gd name="connsiteX64" fmla="*/ 120729 w 272491"/>
                <a:gd name="connsiteY64" fmla="*/ 179051 h 231257"/>
                <a:gd name="connsiteX65" fmla="*/ 120034 w 272491"/>
                <a:gd name="connsiteY65" fmla="*/ 174546 h 231257"/>
                <a:gd name="connsiteX66" fmla="*/ 114319 w 272491"/>
                <a:gd name="connsiteY66" fmla="*/ 168564 h 231257"/>
                <a:gd name="connsiteX67" fmla="*/ 110271 w 272491"/>
                <a:gd name="connsiteY67" fmla="*/ 155172 h 231257"/>
                <a:gd name="connsiteX68" fmla="*/ 111842 w 272491"/>
                <a:gd name="connsiteY68" fmla="*/ 140713 h 231257"/>
                <a:gd name="connsiteX69" fmla="*/ 116338 w 272491"/>
                <a:gd name="connsiteY69" fmla="*/ 133941 h 231257"/>
                <a:gd name="connsiteX70" fmla="*/ 119958 w 272491"/>
                <a:gd name="connsiteY70" fmla="*/ 123073 h 231257"/>
                <a:gd name="connsiteX71" fmla="*/ 112843 w 272491"/>
                <a:gd name="connsiteY71" fmla="*/ 119605 h 231257"/>
                <a:gd name="connsiteX72" fmla="*/ 101374 w 272491"/>
                <a:gd name="connsiteY72" fmla="*/ 121901 h 231257"/>
                <a:gd name="connsiteX73" fmla="*/ 86887 w 272491"/>
                <a:gd name="connsiteY73" fmla="*/ 120825 h 231257"/>
                <a:gd name="connsiteX74" fmla="*/ 78762 w 272491"/>
                <a:gd name="connsiteY74" fmla="*/ 122977 h 231257"/>
                <a:gd name="connsiteX75" fmla="*/ 64599 w 272491"/>
                <a:gd name="connsiteY75" fmla="*/ 105604 h 231257"/>
                <a:gd name="connsiteX76" fmla="*/ 52921 w 272491"/>
                <a:gd name="connsiteY76" fmla="*/ 103022 h 231257"/>
                <a:gd name="connsiteX77" fmla="*/ 27051 w 272491"/>
                <a:gd name="connsiteY77" fmla="*/ 104966 h 231257"/>
                <a:gd name="connsiteX78" fmla="*/ 22260 w 272491"/>
                <a:gd name="connsiteY78" fmla="*/ 97917 h 231257"/>
                <a:gd name="connsiteX79" fmla="*/ 17307 w 272491"/>
                <a:gd name="connsiteY79" fmla="*/ 96231 h 231257"/>
                <a:gd name="connsiteX80" fmla="*/ 16602 w 272491"/>
                <a:gd name="connsiteY80" fmla="*/ 92012 h 231257"/>
                <a:gd name="connsiteX81" fmla="*/ 18983 w 272491"/>
                <a:gd name="connsiteY81" fmla="*/ 84525 h 231257"/>
                <a:gd name="connsiteX82" fmla="*/ 17402 w 272491"/>
                <a:gd name="connsiteY82" fmla="*/ 76362 h 231257"/>
                <a:gd name="connsiteX83" fmla="*/ 12963 w 272491"/>
                <a:gd name="connsiteY83" fmla="*/ 71914 h 231257"/>
                <a:gd name="connsiteX84" fmla="*/ 10382 w 272491"/>
                <a:gd name="connsiteY84" fmla="*/ 62589 h 231257"/>
                <a:gd name="connsiteX85" fmla="*/ 0 w 272491"/>
                <a:gd name="connsiteY85" fmla="*/ 61236 h 231257"/>
                <a:gd name="connsiteX86" fmla="*/ 5582 w 272491"/>
                <a:gd name="connsiteY86" fmla="*/ 49368 h 231257"/>
                <a:gd name="connsiteX87" fmla="*/ 8039 w 272491"/>
                <a:gd name="connsiteY87" fmla="*/ 34871 h 231257"/>
                <a:gd name="connsiteX88" fmla="*/ 13878 w 272491"/>
                <a:gd name="connsiteY88" fmla="*/ 27308 h 231257"/>
                <a:gd name="connsiteX89" fmla="*/ 21669 w 272491"/>
                <a:gd name="connsiteY89" fmla="*/ 21469 h 231257"/>
                <a:gd name="connsiteX90" fmla="*/ 26775 w 272491"/>
                <a:gd name="connsiteY90" fmla="*/ 11287 h 231257"/>
                <a:gd name="connsiteX91" fmla="*/ 39691 w 272491"/>
                <a:gd name="connsiteY91" fmla="*/ 7868 h 2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2491" h="231257">
                  <a:moveTo>
                    <a:pt x="39691" y="7868"/>
                  </a:moveTo>
                  <a:lnTo>
                    <a:pt x="39119" y="12687"/>
                  </a:lnTo>
                  <a:lnTo>
                    <a:pt x="27318" y="15069"/>
                  </a:lnTo>
                  <a:lnTo>
                    <a:pt x="33871" y="24308"/>
                  </a:lnTo>
                  <a:lnTo>
                    <a:pt x="33633" y="34947"/>
                  </a:lnTo>
                  <a:lnTo>
                    <a:pt x="24755" y="46749"/>
                  </a:lnTo>
                  <a:lnTo>
                    <a:pt x="32375" y="62846"/>
                  </a:lnTo>
                  <a:lnTo>
                    <a:pt x="41043" y="61531"/>
                  </a:lnTo>
                  <a:lnTo>
                    <a:pt x="45558" y="46863"/>
                  </a:lnTo>
                  <a:lnTo>
                    <a:pt x="39319" y="39719"/>
                  </a:lnTo>
                  <a:lnTo>
                    <a:pt x="38309" y="24317"/>
                  </a:lnTo>
                  <a:lnTo>
                    <a:pt x="63351" y="16040"/>
                  </a:lnTo>
                  <a:lnTo>
                    <a:pt x="60569" y="6429"/>
                  </a:lnTo>
                  <a:lnTo>
                    <a:pt x="67618" y="0"/>
                  </a:lnTo>
                  <a:lnTo>
                    <a:pt x="74838" y="14326"/>
                  </a:lnTo>
                  <a:lnTo>
                    <a:pt x="88944" y="14659"/>
                  </a:lnTo>
                  <a:lnTo>
                    <a:pt x="102013" y="26013"/>
                  </a:lnTo>
                  <a:lnTo>
                    <a:pt x="102803" y="32747"/>
                  </a:lnTo>
                  <a:lnTo>
                    <a:pt x="120863" y="32928"/>
                  </a:lnTo>
                  <a:lnTo>
                    <a:pt x="142351" y="30832"/>
                  </a:lnTo>
                  <a:lnTo>
                    <a:pt x="153876" y="39938"/>
                  </a:lnTo>
                  <a:lnTo>
                    <a:pt x="169259" y="42453"/>
                  </a:lnTo>
                  <a:lnTo>
                    <a:pt x="180537" y="36100"/>
                  </a:lnTo>
                  <a:lnTo>
                    <a:pt x="180775" y="30985"/>
                  </a:lnTo>
                  <a:lnTo>
                    <a:pt x="205692" y="29756"/>
                  </a:lnTo>
                  <a:lnTo>
                    <a:pt x="229800" y="29480"/>
                  </a:lnTo>
                  <a:lnTo>
                    <a:pt x="212712" y="35481"/>
                  </a:lnTo>
                  <a:lnTo>
                    <a:pt x="219589" y="45072"/>
                  </a:lnTo>
                  <a:lnTo>
                    <a:pt x="235667" y="46596"/>
                  </a:lnTo>
                  <a:lnTo>
                    <a:pt x="250927" y="56579"/>
                  </a:lnTo>
                  <a:lnTo>
                    <a:pt x="254127" y="72828"/>
                  </a:lnTo>
                  <a:lnTo>
                    <a:pt x="264614" y="72362"/>
                  </a:lnTo>
                  <a:lnTo>
                    <a:pt x="272491" y="77143"/>
                  </a:lnTo>
                  <a:lnTo>
                    <a:pt x="256556" y="89030"/>
                  </a:lnTo>
                  <a:lnTo>
                    <a:pt x="254794" y="96412"/>
                  </a:lnTo>
                  <a:lnTo>
                    <a:pt x="261680" y="103908"/>
                  </a:lnTo>
                  <a:lnTo>
                    <a:pt x="256689" y="107699"/>
                  </a:lnTo>
                  <a:lnTo>
                    <a:pt x="244307" y="110938"/>
                  </a:lnTo>
                  <a:lnTo>
                    <a:pt x="244707" y="120263"/>
                  </a:lnTo>
                  <a:lnTo>
                    <a:pt x="239258" y="125825"/>
                  </a:lnTo>
                  <a:lnTo>
                    <a:pt x="252879" y="141132"/>
                  </a:lnTo>
                  <a:lnTo>
                    <a:pt x="255537" y="146828"/>
                  </a:lnTo>
                  <a:lnTo>
                    <a:pt x="248183" y="154515"/>
                  </a:lnTo>
                  <a:lnTo>
                    <a:pt x="225685" y="162058"/>
                  </a:lnTo>
                  <a:lnTo>
                    <a:pt x="211217" y="165183"/>
                  </a:lnTo>
                  <a:lnTo>
                    <a:pt x="205407" y="169945"/>
                  </a:lnTo>
                  <a:lnTo>
                    <a:pt x="189414" y="164916"/>
                  </a:lnTo>
                  <a:lnTo>
                    <a:pt x="174527" y="162335"/>
                  </a:lnTo>
                  <a:lnTo>
                    <a:pt x="170755" y="164192"/>
                  </a:lnTo>
                  <a:lnTo>
                    <a:pt x="179756" y="169412"/>
                  </a:lnTo>
                  <a:lnTo>
                    <a:pt x="178946" y="182918"/>
                  </a:lnTo>
                  <a:lnTo>
                    <a:pt x="181737" y="195596"/>
                  </a:lnTo>
                  <a:lnTo>
                    <a:pt x="198777" y="197320"/>
                  </a:lnTo>
                  <a:lnTo>
                    <a:pt x="199863" y="201549"/>
                  </a:lnTo>
                  <a:lnTo>
                    <a:pt x="185499" y="207274"/>
                  </a:lnTo>
                  <a:lnTo>
                    <a:pt x="183166" y="215798"/>
                  </a:lnTo>
                  <a:lnTo>
                    <a:pt x="174879" y="219104"/>
                  </a:lnTo>
                  <a:lnTo>
                    <a:pt x="159915" y="223799"/>
                  </a:lnTo>
                  <a:lnTo>
                    <a:pt x="156029" y="229953"/>
                  </a:lnTo>
                  <a:lnTo>
                    <a:pt x="140389" y="231257"/>
                  </a:lnTo>
                  <a:lnTo>
                    <a:pt x="129311" y="220618"/>
                  </a:lnTo>
                  <a:lnTo>
                    <a:pt x="123177" y="200549"/>
                  </a:lnTo>
                  <a:lnTo>
                    <a:pt x="117834" y="193510"/>
                  </a:lnTo>
                  <a:lnTo>
                    <a:pt x="110538" y="189081"/>
                  </a:lnTo>
                  <a:lnTo>
                    <a:pt x="120729" y="179051"/>
                  </a:lnTo>
                  <a:lnTo>
                    <a:pt x="120034" y="174546"/>
                  </a:lnTo>
                  <a:lnTo>
                    <a:pt x="114319" y="168564"/>
                  </a:lnTo>
                  <a:lnTo>
                    <a:pt x="110271" y="155172"/>
                  </a:lnTo>
                  <a:lnTo>
                    <a:pt x="111842" y="140713"/>
                  </a:lnTo>
                  <a:lnTo>
                    <a:pt x="116338" y="133941"/>
                  </a:lnTo>
                  <a:lnTo>
                    <a:pt x="119958" y="123073"/>
                  </a:lnTo>
                  <a:lnTo>
                    <a:pt x="112843" y="119605"/>
                  </a:lnTo>
                  <a:lnTo>
                    <a:pt x="101374" y="121901"/>
                  </a:lnTo>
                  <a:lnTo>
                    <a:pt x="86887" y="120825"/>
                  </a:lnTo>
                  <a:lnTo>
                    <a:pt x="78762" y="122977"/>
                  </a:lnTo>
                  <a:lnTo>
                    <a:pt x="64599" y="105604"/>
                  </a:lnTo>
                  <a:lnTo>
                    <a:pt x="52921" y="103022"/>
                  </a:lnTo>
                  <a:lnTo>
                    <a:pt x="27051" y="104966"/>
                  </a:lnTo>
                  <a:lnTo>
                    <a:pt x="22260" y="97917"/>
                  </a:lnTo>
                  <a:lnTo>
                    <a:pt x="17307" y="96231"/>
                  </a:lnTo>
                  <a:lnTo>
                    <a:pt x="16602" y="92012"/>
                  </a:lnTo>
                  <a:lnTo>
                    <a:pt x="18983" y="84525"/>
                  </a:lnTo>
                  <a:lnTo>
                    <a:pt x="17402" y="76362"/>
                  </a:lnTo>
                  <a:lnTo>
                    <a:pt x="12963" y="71914"/>
                  </a:lnTo>
                  <a:lnTo>
                    <a:pt x="10382" y="62589"/>
                  </a:lnTo>
                  <a:lnTo>
                    <a:pt x="0" y="61236"/>
                  </a:lnTo>
                  <a:lnTo>
                    <a:pt x="5582" y="49368"/>
                  </a:lnTo>
                  <a:lnTo>
                    <a:pt x="8039" y="34871"/>
                  </a:lnTo>
                  <a:lnTo>
                    <a:pt x="13878" y="27308"/>
                  </a:lnTo>
                  <a:lnTo>
                    <a:pt x="21669" y="21469"/>
                  </a:lnTo>
                  <a:lnTo>
                    <a:pt x="26775" y="11287"/>
                  </a:lnTo>
                  <a:lnTo>
                    <a:pt x="39691" y="7868"/>
                  </a:lnTo>
                </a:path>
              </a:pathLst>
            </a:custGeom>
            <a:solidFill>
              <a:srgbClr val="2D3991"/>
            </a:solidFill>
            <a:ln w="2305" cap="flat">
              <a:solidFill>
                <a:srgbClr val="000000"/>
              </a:solidFill>
              <a:prstDash val="solid"/>
              <a:miter/>
            </a:ln>
          </p:spPr>
          <p:txBody>
            <a:bodyPr rtlCol="0" anchor="ctr"/>
            <a:lstStyle/>
            <a:p>
              <a:endParaRPr lang="en-US"/>
            </a:p>
          </p:txBody>
        </p:sp>
      </p:grpSp>
      <p:sp>
        <p:nvSpPr>
          <p:cNvPr id="58" name="TextBox 57">
            <a:extLst>
              <a:ext uri="{FF2B5EF4-FFF2-40B4-BE49-F238E27FC236}">
                <a16:creationId xmlns:a16="http://schemas.microsoft.com/office/drawing/2014/main" id="{9D41545C-8687-63C4-93DA-5A8994BF22BA}"/>
              </a:ext>
            </a:extLst>
          </p:cNvPr>
          <p:cNvSpPr txBox="1"/>
          <p:nvPr/>
        </p:nvSpPr>
        <p:spPr>
          <a:xfrm>
            <a:off x="2797527" y="3842683"/>
            <a:ext cx="336952" cy="246221"/>
          </a:xfrm>
          <a:prstGeom prst="rect">
            <a:avLst/>
          </a:prstGeom>
          <a:solidFill>
            <a:srgbClr val="2D3991"/>
          </a:solidFill>
          <a:ln w="12700">
            <a:solidFill>
              <a:schemeClr val="tx1"/>
            </a:solidFill>
          </a:ln>
        </p:spPr>
        <p:txBody>
          <a:bodyPr wrap="square" rtlCol="0">
            <a:spAutoFit/>
          </a:bodyPr>
          <a:lstStyle/>
          <a:p>
            <a:r>
              <a:rPr lang="en-US" sz="1000" dirty="0"/>
              <a:t>CR</a:t>
            </a:r>
          </a:p>
        </p:txBody>
      </p:sp>
      <p:sp>
        <p:nvSpPr>
          <p:cNvPr id="59" name="TextBox 58">
            <a:extLst>
              <a:ext uri="{FF2B5EF4-FFF2-40B4-BE49-F238E27FC236}">
                <a16:creationId xmlns:a16="http://schemas.microsoft.com/office/drawing/2014/main" id="{A6707D49-57E0-B892-D1F0-256F5498BBCD}"/>
              </a:ext>
            </a:extLst>
          </p:cNvPr>
          <p:cNvSpPr txBox="1"/>
          <p:nvPr/>
        </p:nvSpPr>
        <p:spPr>
          <a:xfrm>
            <a:off x="3980531" y="3481289"/>
            <a:ext cx="336952" cy="246221"/>
          </a:xfrm>
          <a:prstGeom prst="rect">
            <a:avLst/>
          </a:prstGeom>
          <a:solidFill>
            <a:srgbClr val="2D3991"/>
          </a:solidFill>
          <a:ln w="12700">
            <a:solidFill>
              <a:schemeClr val="tx1"/>
            </a:solidFill>
          </a:ln>
        </p:spPr>
        <p:txBody>
          <a:bodyPr wrap="square" rtlCol="0">
            <a:spAutoFit/>
          </a:bodyPr>
          <a:lstStyle/>
          <a:p>
            <a:r>
              <a:rPr lang="en-US" sz="1000" dirty="0"/>
              <a:t>CO</a:t>
            </a:r>
          </a:p>
        </p:txBody>
      </p:sp>
      <p:sp>
        <p:nvSpPr>
          <p:cNvPr id="60" name="TextBox 59">
            <a:extLst>
              <a:ext uri="{FF2B5EF4-FFF2-40B4-BE49-F238E27FC236}">
                <a16:creationId xmlns:a16="http://schemas.microsoft.com/office/drawing/2014/main" id="{050C34A8-45AF-889C-B67A-5E637FE4DCED}"/>
              </a:ext>
            </a:extLst>
          </p:cNvPr>
          <p:cNvSpPr txBox="1"/>
          <p:nvPr/>
        </p:nvSpPr>
        <p:spPr>
          <a:xfrm>
            <a:off x="2870587" y="4183218"/>
            <a:ext cx="336952" cy="246221"/>
          </a:xfrm>
          <a:prstGeom prst="rect">
            <a:avLst/>
          </a:prstGeom>
          <a:solidFill>
            <a:srgbClr val="2D3991"/>
          </a:solidFill>
          <a:ln w="12700">
            <a:solidFill>
              <a:schemeClr val="tx1"/>
            </a:solidFill>
          </a:ln>
        </p:spPr>
        <p:txBody>
          <a:bodyPr wrap="square" rtlCol="0">
            <a:spAutoFit/>
          </a:bodyPr>
          <a:lstStyle/>
          <a:p>
            <a:r>
              <a:rPr lang="en-US" sz="1000" dirty="0"/>
              <a:t>EC</a:t>
            </a:r>
          </a:p>
        </p:txBody>
      </p:sp>
      <p:sp>
        <p:nvSpPr>
          <p:cNvPr id="61" name="TextBox 60">
            <a:extLst>
              <a:ext uri="{FF2B5EF4-FFF2-40B4-BE49-F238E27FC236}">
                <a16:creationId xmlns:a16="http://schemas.microsoft.com/office/drawing/2014/main" id="{8B345184-4859-59CB-D17E-13F17B0FF3DB}"/>
              </a:ext>
            </a:extLst>
          </p:cNvPr>
          <p:cNvSpPr txBox="1"/>
          <p:nvPr/>
        </p:nvSpPr>
        <p:spPr>
          <a:xfrm>
            <a:off x="2873880" y="4492950"/>
            <a:ext cx="336952" cy="246221"/>
          </a:xfrm>
          <a:prstGeom prst="rect">
            <a:avLst/>
          </a:prstGeom>
          <a:solidFill>
            <a:srgbClr val="2D3991"/>
          </a:solidFill>
          <a:ln w="12700">
            <a:solidFill>
              <a:schemeClr val="tx1"/>
            </a:solidFill>
          </a:ln>
        </p:spPr>
        <p:txBody>
          <a:bodyPr wrap="square" rtlCol="0">
            <a:spAutoFit/>
          </a:bodyPr>
          <a:lstStyle/>
          <a:p>
            <a:r>
              <a:rPr lang="en-US" sz="1000" dirty="0"/>
              <a:t>PE</a:t>
            </a:r>
          </a:p>
        </p:txBody>
      </p:sp>
      <p:sp>
        <p:nvSpPr>
          <p:cNvPr id="62" name="TextBox 61">
            <a:extLst>
              <a:ext uri="{FF2B5EF4-FFF2-40B4-BE49-F238E27FC236}">
                <a16:creationId xmlns:a16="http://schemas.microsoft.com/office/drawing/2014/main" id="{9CD04854-115C-28EF-1EF8-0D6382BA0193}"/>
              </a:ext>
            </a:extLst>
          </p:cNvPr>
          <p:cNvSpPr txBox="1"/>
          <p:nvPr/>
        </p:nvSpPr>
        <p:spPr>
          <a:xfrm>
            <a:off x="2880878" y="4781596"/>
            <a:ext cx="349880" cy="246221"/>
          </a:xfrm>
          <a:prstGeom prst="rect">
            <a:avLst/>
          </a:prstGeom>
          <a:solidFill>
            <a:srgbClr val="2D3991"/>
          </a:solidFill>
          <a:ln w="12700">
            <a:solidFill>
              <a:schemeClr val="tx1"/>
            </a:solidFill>
          </a:ln>
        </p:spPr>
        <p:txBody>
          <a:bodyPr wrap="square" rtlCol="0">
            <a:spAutoFit/>
          </a:bodyPr>
          <a:lstStyle/>
          <a:p>
            <a:r>
              <a:rPr lang="en-US" sz="1000" dirty="0"/>
              <a:t>BO</a:t>
            </a:r>
          </a:p>
        </p:txBody>
      </p:sp>
      <p:sp>
        <p:nvSpPr>
          <p:cNvPr id="63" name="TextBox 62">
            <a:extLst>
              <a:ext uri="{FF2B5EF4-FFF2-40B4-BE49-F238E27FC236}">
                <a16:creationId xmlns:a16="http://schemas.microsoft.com/office/drawing/2014/main" id="{7A556BE7-69A8-CFA5-094E-57147222C521}"/>
              </a:ext>
            </a:extLst>
          </p:cNvPr>
          <p:cNvSpPr txBox="1"/>
          <p:nvPr/>
        </p:nvSpPr>
        <p:spPr>
          <a:xfrm>
            <a:off x="2893532" y="5085664"/>
            <a:ext cx="336952" cy="246221"/>
          </a:xfrm>
          <a:prstGeom prst="rect">
            <a:avLst/>
          </a:prstGeom>
          <a:solidFill>
            <a:srgbClr val="2D3991"/>
          </a:solidFill>
          <a:ln w="12700">
            <a:solidFill>
              <a:schemeClr val="tx1"/>
            </a:solidFill>
          </a:ln>
        </p:spPr>
        <p:txBody>
          <a:bodyPr wrap="square" rtlCol="0">
            <a:spAutoFit/>
          </a:bodyPr>
          <a:lstStyle/>
          <a:p>
            <a:r>
              <a:rPr lang="en-US" sz="1000" dirty="0"/>
              <a:t>CL</a:t>
            </a:r>
          </a:p>
        </p:txBody>
      </p:sp>
      <p:sp>
        <p:nvSpPr>
          <p:cNvPr id="64" name="TextBox 63">
            <a:extLst>
              <a:ext uri="{FF2B5EF4-FFF2-40B4-BE49-F238E27FC236}">
                <a16:creationId xmlns:a16="http://schemas.microsoft.com/office/drawing/2014/main" id="{CFFB904D-51D0-024E-44D6-6C1E8417457E}"/>
              </a:ext>
            </a:extLst>
          </p:cNvPr>
          <p:cNvSpPr txBox="1"/>
          <p:nvPr/>
        </p:nvSpPr>
        <p:spPr>
          <a:xfrm>
            <a:off x="4944955" y="4864033"/>
            <a:ext cx="336952" cy="246221"/>
          </a:xfrm>
          <a:prstGeom prst="rect">
            <a:avLst/>
          </a:prstGeom>
          <a:solidFill>
            <a:srgbClr val="2D3991"/>
          </a:solidFill>
          <a:ln w="12700">
            <a:solidFill>
              <a:schemeClr val="tx1"/>
            </a:solidFill>
          </a:ln>
        </p:spPr>
        <p:txBody>
          <a:bodyPr wrap="square" rtlCol="0">
            <a:spAutoFit/>
          </a:bodyPr>
          <a:lstStyle/>
          <a:p>
            <a:r>
              <a:rPr lang="en-US" sz="1000" dirty="0"/>
              <a:t>PY</a:t>
            </a:r>
          </a:p>
        </p:txBody>
      </p:sp>
      <p:sp>
        <p:nvSpPr>
          <p:cNvPr id="65" name="TextBox 64">
            <a:extLst>
              <a:ext uri="{FF2B5EF4-FFF2-40B4-BE49-F238E27FC236}">
                <a16:creationId xmlns:a16="http://schemas.microsoft.com/office/drawing/2014/main" id="{20A1E28D-27F6-73DB-880E-268050F2705D}"/>
              </a:ext>
            </a:extLst>
          </p:cNvPr>
          <p:cNvSpPr txBox="1"/>
          <p:nvPr/>
        </p:nvSpPr>
        <p:spPr>
          <a:xfrm>
            <a:off x="4567726" y="5389732"/>
            <a:ext cx="336952" cy="246221"/>
          </a:xfrm>
          <a:prstGeom prst="rect">
            <a:avLst/>
          </a:prstGeom>
          <a:solidFill>
            <a:srgbClr val="2D3991"/>
          </a:solidFill>
          <a:ln w="12700">
            <a:solidFill>
              <a:schemeClr val="tx1"/>
            </a:solidFill>
          </a:ln>
        </p:spPr>
        <p:txBody>
          <a:bodyPr wrap="square" rtlCol="0">
            <a:spAutoFit/>
          </a:bodyPr>
          <a:lstStyle/>
          <a:p>
            <a:r>
              <a:rPr lang="en-US" sz="1000" dirty="0"/>
              <a:t>UY</a:t>
            </a:r>
          </a:p>
        </p:txBody>
      </p:sp>
      <p:sp>
        <p:nvSpPr>
          <p:cNvPr id="66" name="TextBox 65">
            <a:extLst>
              <a:ext uri="{FF2B5EF4-FFF2-40B4-BE49-F238E27FC236}">
                <a16:creationId xmlns:a16="http://schemas.microsoft.com/office/drawing/2014/main" id="{2FF84006-E045-CB3B-103D-488D2270F221}"/>
              </a:ext>
            </a:extLst>
          </p:cNvPr>
          <p:cNvSpPr txBox="1"/>
          <p:nvPr/>
        </p:nvSpPr>
        <p:spPr>
          <a:xfrm>
            <a:off x="4456284" y="3720843"/>
            <a:ext cx="336952" cy="246221"/>
          </a:xfrm>
          <a:prstGeom prst="rect">
            <a:avLst/>
          </a:prstGeom>
          <a:solidFill>
            <a:srgbClr val="2D3991"/>
          </a:solidFill>
          <a:ln w="12700">
            <a:solidFill>
              <a:schemeClr val="tx1"/>
            </a:solidFill>
          </a:ln>
        </p:spPr>
        <p:txBody>
          <a:bodyPr wrap="square" rtlCol="0">
            <a:spAutoFit/>
          </a:bodyPr>
          <a:lstStyle/>
          <a:p>
            <a:r>
              <a:rPr lang="en-US" sz="1000" dirty="0"/>
              <a:t>VE</a:t>
            </a:r>
          </a:p>
        </p:txBody>
      </p:sp>
      <p:cxnSp>
        <p:nvCxnSpPr>
          <p:cNvPr id="67" name="Straight Connector 66">
            <a:extLst>
              <a:ext uri="{FF2B5EF4-FFF2-40B4-BE49-F238E27FC236}">
                <a16:creationId xmlns:a16="http://schemas.microsoft.com/office/drawing/2014/main" id="{BF07BBD4-C200-A55F-5F53-6AB12173D156}"/>
              </a:ext>
            </a:extLst>
          </p:cNvPr>
          <p:cNvCxnSpPr>
            <a:cxnSpLocks/>
            <a:stCxn id="58" idx="3"/>
            <a:endCxn id="32" idx="6"/>
          </p:cNvCxnSpPr>
          <p:nvPr/>
        </p:nvCxnSpPr>
        <p:spPr>
          <a:xfrm flipV="1">
            <a:off x="3134479" y="3906730"/>
            <a:ext cx="168210" cy="5906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BB598CD-81DA-90FA-5D77-69A9D034640D}"/>
              </a:ext>
            </a:extLst>
          </p:cNvPr>
          <p:cNvCxnSpPr>
            <a:cxnSpLocks/>
            <a:endCxn id="59" idx="1"/>
          </p:cNvCxnSpPr>
          <p:nvPr/>
        </p:nvCxnSpPr>
        <p:spPr>
          <a:xfrm flipV="1">
            <a:off x="3676555" y="3604400"/>
            <a:ext cx="303976" cy="476690"/>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BA3AC49-11F3-6F26-C2B6-29E546002801}"/>
              </a:ext>
            </a:extLst>
          </p:cNvPr>
          <p:cNvCxnSpPr>
            <a:cxnSpLocks/>
            <a:stCxn id="57" idx="70"/>
            <a:endCxn id="66" idx="1"/>
          </p:cNvCxnSpPr>
          <p:nvPr/>
        </p:nvCxnSpPr>
        <p:spPr>
          <a:xfrm flipV="1">
            <a:off x="3850819" y="3843954"/>
            <a:ext cx="605465" cy="17305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959E326-D4BD-695F-5DF1-99CD0F757A7C}"/>
              </a:ext>
            </a:extLst>
          </p:cNvPr>
          <p:cNvCxnSpPr>
            <a:cxnSpLocks/>
            <a:stCxn id="60" idx="3"/>
            <a:endCxn id="35" idx="2"/>
          </p:cNvCxnSpPr>
          <p:nvPr/>
        </p:nvCxnSpPr>
        <p:spPr>
          <a:xfrm flipV="1">
            <a:off x="3207539" y="4286002"/>
            <a:ext cx="234642" cy="2032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49E590-E766-5D13-9C30-D801A22132B5}"/>
              </a:ext>
            </a:extLst>
          </p:cNvPr>
          <p:cNvCxnSpPr>
            <a:cxnSpLocks/>
            <a:stCxn id="61" idx="3"/>
            <a:endCxn id="45" idx="11"/>
          </p:cNvCxnSpPr>
          <p:nvPr/>
        </p:nvCxnSpPr>
        <p:spPr>
          <a:xfrm flipV="1">
            <a:off x="3210832" y="4550757"/>
            <a:ext cx="292573" cy="6530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DD053D-C873-93B7-B5BC-86DB2C116508}"/>
              </a:ext>
            </a:extLst>
          </p:cNvPr>
          <p:cNvCxnSpPr>
            <a:cxnSpLocks/>
            <a:stCxn id="62" idx="3"/>
            <a:endCxn id="12" idx="13"/>
          </p:cNvCxnSpPr>
          <p:nvPr/>
        </p:nvCxnSpPr>
        <p:spPr>
          <a:xfrm flipV="1">
            <a:off x="3230758" y="4752221"/>
            <a:ext cx="567775" cy="152486"/>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83C2B3E-351D-69D6-A5E9-880B76A12F15}"/>
              </a:ext>
            </a:extLst>
          </p:cNvPr>
          <p:cNvCxnSpPr>
            <a:cxnSpLocks/>
            <a:stCxn id="63" idx="3"/>
            <a:endCxn id="30" idx="79"/>
          </p:cNvCxnSpPr>
          <p:nvPr/>
        </p:nvCxnSpPr>
        <p:spPr>
          <a:xfrm>
            <a:off x="3230484" y="5208775"/>
            <a:ext cx="490178" cy="7951"/>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B1AD2D2-752D-CF54-D606-05A4BF4DD342}"/>
              </a:ext>
            </a:extLst>
          </p:cNvPr>
          <p:cNvCxnSpPr>
            <a:cxnSpLocks/>
            <a:stCxn id="64" idx="3"/>
            <a:endCxn id="47" idx="31"/>
          </p:cNvCxnSpPr>
          <p:nvPr/>
        </p:nvCxnSpPr>
        <p:spPr>
          <a:xfrm flipH="1">
            <a:off x="4060701" y="4987144"/>
            <a:ext cx="1221206" cy="13503"/>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02DF95F-4E42-8DF6-CBF5-3BC76F6E90FB}"/>
              </a:ext>
            </a:extLst>
          </p:cNvPr>
          <p:cNvCxnSpPr>
            <a:cxnSpLocks/>
            <a:stCxn id="65" idx="1"/>
            <a:endCxn id="51" idx="11"/>
          </p:cNvCxnSpPr>
          <p:nvPr/>
        </p:nvCxnSpPr>
        <p:spPr>
          <a:xfrm flipH="1" flipV="1">
            <a:off x="4227859" y="5384129"/>
            <a:ext cx="339867" cy="12871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8631B4A1-30E4-1E00-3EA1-2AED2FCD3D30}"/>
              </a:ext>
            </a:extLst>
          </p:cNvPr>
          <p:cNvGrpSpPr/>
          <p:nvPr/>
        </p:nvGrpSpPr>
        <p:grpSpPr>
          <a:xfrm>
            <a:off x="6953749" y="1148395"/>
            <a:ext cx="4429190" cy="4982598"/>
            <a:chOff x="2161955" y="1762362"/>
            <a:chExt cx="2757040" cy="3101521"/>
          </a:xfrm>
        </p:grpSpPr>
        <p:sp>
          <p:nvSpPr>
            <p:cNvPr id="83" name="Freeform: Shape 82">
              <a:extLst>
                <a:ext uri="{FF2B5EF4-FFF2-40B4-BE49-F238E27FC236}">
                  <a16:creationId xmlns:a16="http://schemas.microsoft.com/office/drawing/2014/main" id="{30F1AA0C-3EFB-6A0F-FB7C-2CCD7628E758}"/>
                </a:ext>
              </a:extLst>
            </p:cNvPr>
            <p:cNvSpPr/>
            <p:nvPr/>
          </p:nvSpPr>
          <p:spPr>
            <a:xfrm>
              <a:off x="4236996" y="4781635"/>
              <a:ext cx="72094" cy="72075"/>
            </a:xfrm>
            <a:custGeom>
              <a:avLst/>
              <a:gdLst>
                <a:gd name="connsiteX0" fmla="*/ 63046 w 72094"/>
                <a:gd name="connsiteY0" fmla="*/ 70666 h 72075"/>
                <a:gd name="connsiteX1" fmla="*/ 43929 w 72094"/>
                <a:gd name="connsiteY1" fmla="*/ 72076 h 72075"/>
                <a:gd name="connsiteX2" fmla="*/ 33680 w 72094"/>
                <a:gd name="connsiteY2" fmla="*/ 62189 h 72075"/>
                <a:gd name="connsiteX3" fmla="*/ 21555 w 72094"/>
                <a:gd name="connsiteY3" fmla="*/ 61436 h 72075"/>
                <a:gd name="connsiteX4" fmla="*/ 9 w 72094"/>
                <a:gd name="connsiteY4" fmla="*/ 61427 h 72075"/>
                <a:gd name="connsiteX5" fmla="*/ 0 w 72094"/>
                <a:gd name="connsiteY5" fmla="*/ 0 h 72075"/>
                <a:gd name="connsiteX6" fmla="*/ 7725 w 72094"/>
                <a:gd name="connsiteY6" fmla="*/ 12611 h 72075"/>
                <a:gd name="connsiteX7" fmla="*/ 17783 w 72094"/>
                <a:gd name="connsiteY7" fmla="*/ 33166 h 72075"/>
                <a:gd name="connsiteX8" fmla="*/ 43939 w 72094"/>
                <a:gd name="connsiteY8" fmla="*/ 49749 h 72075"/>
                <a:gd name="connsiteX9" fmla="*/ 72095 w 72094"/>
                <a:gd name="connsiteY9" fmla="*/ 56702 h 72075"/>
                <a:gd name="connsiteX10" fmla="*/ 63046 w 72094"/>
                <a:gd name="connsiteY10" fmla="*/ 70675 h 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94" h="72075">
                  <a:moveTo>
                    <a:pt x="63046" y="70666"/>
                  </a:moveTo>
                  <a:lnTo>
                    <a:pt x="43929" y="72076"/>
                  </a:lnTo>
                  <a:lnTo>
                    <a:pt x="33680" y="62189"/>
                  </a:lnTo>
                  <a:lnTo>
                    <a:pt x="21555" y="61436"/>
                  </a:lnTo>
                  <a:lnTo>
                    <a:pt x="9" y="61427"/>
                  </a:lnTo>
                  <a:lnTo>
                    <a:pt x="0" y="0"/>
                  </a:lnTo>
                  <a:lnTo>
                    <a:pt x="7725" y="12611"/>
                  </a:lnTo>
                  <a:lnTo>
                    <a:pt x="17783" y="33166"/>
                  </a:lnTo>
                  <a:lnTo>
                    <a:pt x="43939" y="49749"/>
                  </a:lnTo>
                  <a:lnTo>
                    <a:pt x="72095" y="56702"/>
                  </a:lnTo>
                  <a:lnTo>
                    <a:pt x="63046" y="70675"/>
                  </a:lnTo>
                </a:path>
              </a:pathLst>
            </a:custGeom>
            <a:solidFill>
              <a:srgbClr val="E6E6E6"/>
            </a:solidFill>
            <a:ln w="2305" cap="flat">
              <a:solidFill>
                <a:srgbClr val="000000"/>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12892CB-C17C-8D68-FF27-FDD284035C3A}"/>
                </a:ext>
              </a:extLst>
            </p:cNvPr>
            <p:cNvSpPr/>
            <p:nvPr/>
          </p:nvSpPr>
          <p:spPr>
            <a:xfrm>
              <a:off x="4140822" y="4058335"/>
              <a:ext cx="398021" cy="715546"/>
            </a:xfrm>
            <a:custGeom>
              <a:avLst/>
              <a:gdLst>
                <a:gd name="connsiteX0" fmla="*/ 169983 w 398021"/>
                <a:gd name="connsiteY0" fmla="*/ 5134 h 715546"/>
                <a:gd name="connsiteX1" fmla="*/ 181804 w 398021"/>
                <a:gd name="connsiteY1" fmla="*/ 20403 h 715546"/>
                <a:gd name="connsiteX2" fmla="*/ 189652 w 398021"/>
                <a:gd name="connsiteY2" fmla="*/ 3400 h 715546"/>
                <a:gd name="connsiteX3" fmla="*/ 212598 w 398021"/>
                <a:gd name="connsiteY3" fmla="*/ 4277 h 715546"/>
                <a:gd name="connsiteX4" fmla="*/ 215836 w 398021"/>
                <a:gd name="connsiteY4" fmla="*/ 8792 h 715546"/>
                <a:gd name="connsiteX5" fmla="*/ 252822 w 398021"/>
                <a:gd name="connsiteY5" fmla="*/ 43396 h 715546"/>
                <a:gd name="connsiteX6" fmla="*/ 269272 w 398021"/>
                <a:gd name="connsiteY6" fmla="*/ 46634 h 715546"/>
                <a:gd name="connsiteX7" fmla="*/ 293846 w 398021"/>
                <a:gd name="connsiteY7" fmla="*/ 62398 h 715546"/>
                <a:gd name="connsiteX8" fmla="*/ 314563 w 398021"/>
                <a:gd name="connsiteY8" fmla="*/ 70761 h 715546"/>
                <a:gd name="connsiteX9" fmla="*/ 317449 w 398021"/>
                <a:gd name="connsiteY9" fmla="*/ 80229 h 715546"/>
                <a:gd name="connsiteX10" fmla="*/ 297647 w 398021"/>
                <a:gd name="connsiteY10" fmla="*/ 113005 h 715546"/>
                <a:gd name="connsiteX11" fmla="*/ 317935 w 398021"/>
                <a:gd name="connsiteY11" fmla="*/ 118901 h 715546"/>
                <a:gd name="connsiteX12" fmla="*/ 340519 w 398021"/>
                <a:gd name="connsiteY12" fmla="*/ 122206 h 715546"/>
                <a:gd name="connsiteX13" fmla="*/ 356435 w 398021"/>
                <a:gd name="connsiteY13" fmla="*/ 118720 h 715546"/>
                <a:gd name="connsiteX14" fmla="*/ 374675 w 398021"/>
                <a:gd name="connsiteY14" fmla="*/ 102146 h 715546"/>
                <a:gd name="connsiteX15" fmla="*/ 377962 w 398021"/>
                <a:gd name="connsiteY15" fmla="*/ 83144 h 715546"/>
                <a:gd name="connsiteX16" fmla="*/ 387925 w 398021"/>
                <a:gd name="connsiteY16" fmla="*/ 79029 h 715546"/>
                <a:gd name="connsiteX17" fmla="*/ 398021 w 398021"/>
                <a:gd name="connsiteY17" fmla="*/ 91440 h 715546"/>
                <a:gd name="connsiteX18" fmla="*/ 397612 w 398021"/>
                <a:gd name="connsiteY18" fmla="*/ 108671 h 715546"/>
                <a:gd name="connsiteX19" fmla="*/ 380676 w 398021"/>
                <a:gd name="connsiteY19" fmla="*/ 120606 h 715546"/>
                <a:gd name="connsiteX20" fmla="*/ 367160 w 398021"/>
                <a:gd name="connsiteY20" fmla="*/ 129454 h 715546"/>
                <a:gd name="connsiteX21" fmla="*/ 344462 w 398021"/>
                <a:gd name="connsiteY21" fmla="*/ 150619 h 715546"/>
                <a:gd name="connsiteX22" fmla="*/ 317621 w 398021"/>
                <a:gd name="connsiteY22" fmla="*/ 180556 h 715546"/>
                <a:gd name="connsiteX23" fmla="*/ 312601 w 398021"/>
                <a:gd name="connsiteY23" fmla="*/ 198244 h 715546"/>
                <a:gd name="connsiteX24" fmla="*/ 307219 w 398021"/>
                <a:gd name="connsiteY24" fmla="*/ 221104 h 715546"/>
                <a:gd name="connsiteX25" fmla="*/ 307419 w 398021"/>
                <a:gd name="connsiteY25" fmla="*/ 243402 h 715546"/>
                <a:gd name="connsiteX26" fmla="*/ 303048 w 398021"/>
                <a:gd name="connsiteY26" fmla="*/ 248412 h 715546"/>
                <a:gd name="connsiteX27" fmla="*/ 301495 w 398021"/>
                <a:gd name="connsiteY27" fmla="*/ 262985 h 715546"/>
                <a:gd name="connsiteX28" fmla="*/ 300114 w 398021"/>
                <a:gd name="connsiteY28" fmla="*/ 274806 h 715546"/>
                <a:gd name="connsiteX29" fmla="*/ 325650 w 398021"/>
                <a:gd name="connsiteY29" fmla="*/ 294294 h 715546"/>
                <a:gd name="connsiteX30" fmla="*/ 322907 w 398021"/>
                <a:gd name="connsiteY30" fmla="*/ 310077 h 715546"/>
                <a:gd name="connsiteX31" fmla="*/ 335480 w 398021"/>
                <a:gd name="connsiteY31" fmla="*/ 320097 h 715546"/>
                <a:gd name="connsiteX32" fmla="*/ 334451 w 398021"/>
                <a:gd name="connsiteY32" fmla="*/ 331365 h 715546"/>
                <a:gd name="connsiteX33" fmla="*/ 315125 w 398021"/>
                <a:gd name="connsiteY33" fmla="*/ 361159 h 715546"/>
                <a:gd name="connsiteX34" fmla="*/ 285302 w 398021"/>
                <a:gd name="connsiteY34" fmla="*/ 373714 h 715546"/>
                <a:gd name="connsiteX35" fmla="*/ 244964 w 398021"/>
                <a:gd name="connsiteY35" fmla="*/ 378600 h 715546"/>
                <a:gd name="connsiteX36" fmla="*/ 222866 w 398021"/>
                <a:gd name="connsiteY36" fmla="*/ 376238 h 715546"/>
                <a:gd name="connsiteX37" fmla="*/ 227085 w 398021"/>
                <a:gd name="connsiteY37" fmla="*/ 390277 h 715546"/>
                <a:gd name="connsiteX38" fmla="*/ 222971 w 398021"/>
                <a:gd name="connsiteY38" fmla="*/ 408003 h 715546"/>
                <a:gd name="connsiteX39" fmla="*/ 226685 w 398021"/>
                <a:gd name="connsiteY39" fmla="*/ 420005 h 715546"/>
                <a:gd name="connsiteX40" fmla="*/ 214617 w 398021"/>
                <a:gd name="connsiteY40" fmla="*/ 428415 h 715546"/>
                <a:gd name="connsiteX41" fmla="*/ 194005 w 398021"/>
                <a:gd name="connsiteY41" fmla="*/ 431721 h 715546"/>
                <a:gd name="connsiteX42" fmla="*/ 174660 w 398021"/>
                <a:gd name="connsiteY42" fmla="*/ 423005 h 715546"/>
                <a:gd name="connsiteX43" fmla="*/ 166897 w 398021"/>
                <a:gd name="connsiteY43" fmla="*/ 429263 h 715546"/>
                <a:gd name="connsiteX44" fmla="*/ 169707 w 398021"/>
                <a:gd name="connsiteY44" fmla="*/ 453171 h 715546"/>
                <a:gd name="connsiteX45" fmla="*/ 183290 w 398021"/>
                <a:gd name="connsiteY45" fmla="*/ 460448 h 715546"/>
                <a:gd name="connsiteX46" fmla="*/ 194300 w 398021"/>
                <a:gd name="connsiteY46" fmla="*/ 452819 h 715546"/>
                <a:gd name="connsiteX47" fmla="*/ 200292 w 398021"/>
                <a:gd name="connsiteY47" fmla="*/ 465401 h 715546"/>
                <a:gd name="connsiteX48" fmla="*/ 181766 w 398021"/>
                <a:gd name="connsiteY48" fmla="*/ 472954 h 715546"/>
                <a:gd name="connsiteX49" fmla="*/ 165621 w 398021"/>
                <a:gd name="connsiteY49" fmla="*/ 488137 h 715546"/>
                <a:gd name="connsiteX50" fmla="*/ 162658 w 398021"/>
                <a:gd name="connsiteY50" fmla="*/ 512902 h 715546"/>
                <a:gd name="connsiteX51" fmla="*/ 157905 w 398021"/>
                <a:gd name="connsiteY51" fmla="*/ 526180 h 715546"/>
                <a:gd name="connsiteX52" fmla="*/ 138903 w 398021"/>
                <a:gd name="connsiteY52" fmla="*/ 526256 h 715546"/>
                <a:gd name="connsiteX53" fmla="*/ 123130 w 398021"/>
                <a:gd name="connsiteY53" fmla="*/ 539029 h 715546"/>
                <a:gd name="connsiteX54" fmla="*/ 117367 w 398021"/>
                <a:gd name="connsiteY54" fmla="*/ 557860 h 715546"/>
                <a:gd name="connsiteX55" fmla="*/ 137150 w 398021"/>
                <a:gd name="connsiteY55" fmla="*/ 576377 h 715546"/>
                <a:gd name="connsiteX56" fmla="*/ 156381 w 398021"/>
                <a:gd name="connsiteY56" fmla="*/ 581520 h 715546"/>
                <a:gd name="connsiteX57" fmla="*/ 149457 w 398021"/>
                <a:gd name="connsiteY57" fmla="*/ 604466 h 715546"/>
                <a:gd name="connsiteX58" fmla="*/ 125701 w 398021"/>
                <a:gd name="connsiteY58" fmla="*/ 619011 h 715546"/>
                <a:gd name="connsiteX59" fmla="*/ 112624 w 398021"/>
                <a:gd name="connsiteY59" fmla="*/ 649548 h 715546"/>
                <a:gd name="connsiteX60" fmla="*/ 94269 w 398021"/>
                <a:gd name="connsiteY60" fmla="*/ 659911 h 715546"/>
                <a:gd name="connsiteX61" fmla="*/ 86030 w 398021"/>
                <a:gd name="connsiteY61" fmla="*/ 672284 h 715546"/>
                <a:gd name="connsiteX62" fmla="*/ 92526 w 398021"/>
                <a:gd name="connsiteY62" fmla="*/ 699964 h 715546"/>
                <a:gd name="connsiteX63" fmla="*/ 105908 w 398021"/>
                <a:gd name="connsiteY63" fmla="*/ 715547 h 715546"/>
                <a:gd name="connsiteX64" fmla="*/ 97431 w 398021"/>
                <a:gd name="connsiteY64" fmla="*/ 714185 h 715546"/>
                <a:gd name="connsiteX65" fmla="*/ 78791 w 398021"/>
                <a:gd name="connsiteY65" fmla="*/ 709956 h 715546"/>
                <a:gd name="connsiteX66" fmla="*/ 30185 w 398021"/>
                <a:gd name="connsiteY66" fmla="*/ 706355 h 715546"/>
                <a:gd name="connsiteX67" fmla="*/ 21841 w 398021"/>
                <a:gd name="connsiteY67" fmla="*/ 690724 h 715546"/>
                <a:gd name="connsiteX68" fmla="*/ 22231 w 398021"/>
                <a:gd name="connsiteY68" fmla="*/ 670808 h 715546"/>
                <a:gd name="connsiteX69" fmla="*/ 8839 w 398021"/>
                <a:gd name="connsiteY69" fmla="*/ 672522 h 715546"/>
                <a:gd name="connsiteX70" fmla="*/ 1753 w 398021"/>
                <a:gd name="connsiteY70" fmla="*/ 662930 h 715546"/>
                <a:gd name="connsiteX71" fmla="*/ 0 w 398021"/>
                <a:gd name="connsiteY71" fmla="*/ 635137 h 715546"/>
                <a:gd name="connsiteX72" fmla="*/ 15430 w 398021"/>
                <a:gd name="connsiteY72" fmla="*/ 623707 h 715546"/>
                <a:gd name="connsiteX73" fmla="*/ 21803 w 398021"/>
                <a:gd name="connsiteY73" fmla="*/ 607324 h 715546"/>
                <a:gd name="connsiteX74" fmla="*/ 19469 w 398021"/>
                <a:gd name="connsiteY74" fmla="*/ 594341 h 715546"/>
                <a:gd name="connsiteX75" fmla="*/ 30128 w 398021"/>
                <a:gd name="connsiteY75" fmla="*/ 572595 h 715546"/>
                <a:gd name="connsiteX76" fmla="*/ 37481 w 398021"/>
                <a:gd name="connsiteY76" fmla="*/ 539258 h 715546"/>
                <a:gd name="connsiteX77" fmla="*/ 35319 w 398021"/>
                <a:gd name="connsiteY77" fmla="*/ 524618 h 715546"/>
                <a:gd name="connsiteX78" fmla="*/ 44101 w 398021"/>
                <a:gd name="connsiteY78" fmla="*/ 519913 h 715546"/>
                <a:gd name="connsiteX79" fmla="*/ 41948 w 398021"/>
                <a:gd name="connsiteY79" fmla="*/ 510588 h 715546"/>
                <a:gd name="connsiteX80" fmla="*/ 32614 w 398021"/>
                <a:gd name="connsiteY80" fmla="*/ 505635 h 715546"/>
                <a:gd name="connsiteX81" fmla="*/ 39243 w 398021"/>
                <a:gd name="connsiteY81" fmla="*/ 495310 h 715546"/>
                <a:gd name="connsiteX82" fmla="*/ 30166 w 398021"/>
                <a:gd name="connsiteY82" fmla="*/ 486013 h 715546"/>
                <a:gd name="connsiteX83" fmla="*/ 25470 w 398021"/>
                <a:gd name="connsiteY83" fmla="*/ 457933 h 715546"/>
                <a:gd name="connsiteX84" fmla="*/ 33557 w 398021"/>
                <a:gd name="connsiteY84" fmla="*/ 453009 h 715546"/>
                <a:gd name="connsiteX85" fmla="*/ 30166 w 398021"/>
                <a:gd name="connsiteY85" fmla="*/ 423720 h 715546"/>
                <a:gd name="connsiteX86" fmla="*/ 34890 w 398021"/>
                <a:gd name="connsiteY86" fmla="*/ 399364 h 715546"/>
                <a:gd name="connsiteX87" fmla="*/ 40262 w 398021"/>
                <a:gd name="connsiteY87" fmla="*/ 378314 h 715546"/>
                <a:gd name="connsiteX88" fmla="*/ 52311 w 398021"/>
                <a:gd name="connsiteY88" fmla="*/ 369799 h 715546"/>
                <a:gd name="connsiteX89" fmla="*/ 46196 w 398021"/>
                <a:gd name="connsiteY89" fmla="*/ 347015 h 715546"/>
                <a:gd name="connsiteX90" fmla="*/ 46120 w 398021"/>
                <a:gd name="connsiteY90" fmla="*/ 325746 h 715546"/>
                <a:gd name="connsiteX91" fmla="*/ 61350 w 398021"/>
                <a:gd name="connsiteY91" fmla="*/ 310715 h 715546"/>
                <a:gd name="connsiteX92" fmla="*/ 60884 w 398021"/>
                <a:gd name="connsiteY92" fmla="*/ 291598 h 715546"/>
                <a:gd name="connsiteX93" fmla="*/ 72361 w 398021"/>
                <a:gd name="connsiteY93" fmla="*/ 269415 h 715546"/>
                <a:gd name="connsiteX94" fmla="*/ 72400 w 398021"/>
                <a:gd name="connsiteY94" fmla="*/ 248650 h 715546"/>
                <a:gd name="connsiteX95" fmla="*/ 67180 w 398021"/>
                <a:gd name="connsiteY95" fmla="*/ 244545 h 715546"/>
                <a:gd name="connsiteX96" fmla="*/ 57912 w 398021"/>
                <a:gd name="connsiteY96" fmla="*/ 205988 h 715546"/>
                <a:gd name="connsiteX97" fmla="*/ 70304 w 398021"/>
                <a:gd name="connsiteY97" fmla="*/ 183214 h 715546"/>
                <a:gd name="connsiteX98" fmla="*/ 68399 w 398021"/>
                <a:gd name="connsiteY98" fmla="*/ 161906 h 715546"/>
                <a:gd name="connsiteX99" fmla="*/ 75590 w 398021"/>
                <a:gd name="connsiteY99" fmla="*/ 142027 h 715546"/>
                <a:gd name="connsiteX100" fmla="*/ 88763 w 398021"/>
                <a:gd name="connsiteY100" fmla="*/ 121625 h 715546"/>
                <a:gd name="connsiteX101" fmla="*/ 102965 w 398021"/>
                <a:gd name="connsiteY101" fmla="*/ 108147 h 715546"/>
                <a:gd name="connsiteX102" fmla="*/ 96936 w 398021"/>
                <a:gd name="connsiteY102" fmla="*/ 99679 h 715546"/>
                <a:gd name="connsiteX103" fmla="*/ 101136 w 398021"/>
                <a:gd name="connsiteY103" fmla="*/ 92735 h 715546"/>
                <a:gd name="connsiteX104" fmla="*/ 100508 w 398021"/>
                <a:gd name="connsiteY104" fmla="*/ 56998 h 715546"/>
                <a:gd name="connsiteX105" fmla="*/ 122415 w 398021"/>
                <a:gd name="connsiteY105" fmla="*/ 46482 h 715546"/>
                <a:gd name="connsiteX106" fmla="*/ 129321 w 398021"/>
                <a:gd name="connsiteY106" fmla="*/ 24403 h 715546"/>
                <a:gd name="connsiteX107" fmla="*/ 126873 w 398021"/>
                <a:gd name="connsiteY107" fmla="*/ 19098 h 715546"/>
                <a:gd name="connsiteX108" fmla="*/ 143637 w 398021"/>
                <a:gd name="connsiteY108" fmla="*/ 0 h 715546"/>
                <a:gd name="connsiteX109" fmla="*/ 169954 w 398021"/>
                <a:gd name="connsiteY109" fmla="*/ 5144 h 71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8021" h="715546">
                  <a:moveTo>
                    <a:pt x="169983" y="5134"/>
                  </a:moveTo>
                  <a:lnTo>
                    <a:pt x="181804" y="20403"/>
                  </a:lnTo>
                  <a:lnTo>
                    <a:pt x="189652" y="3400"/>
                  </a:lnTo>
                  <a:lnTo>
                    <a:pt x="212598" y="4277"/>
                  </a:lnTo>
                  <a:lnTo>
                    <a:pt x="215836" y="8792"/>
                  </a:lnTo>
                  <a:lnTo>
                    <a:pt x="252822" y="43396"/>
                  </a:lnTo>
                  <a:lnTo>
                    <a:pt x="269272" y="46634"/>
                  </a:lnTo>
                  <a:lnTo>
                    <a:pt x="293846" y="62398"/>
                  </a:lnTo>
                  <a:lnTo>
                    <a:pt x="314563" y="70761"/>
                  </a:lnTo>
                  <a:lnTo>
                    <a:pt x="317449" y="80229"/>
                  </a:lnTo>
                  <a:lnTo>
                    <a:pt x="297647" y="113005"/>
                  </a:lnTo>
                  <a:lnTo>
                    <a:pt x="317935" y="118901"/>
                  </a:lnTo>
                  <a:lnTo>
                    <a:pt x="340519" y="122206"/>
                  </a:lnTo>
                  <a:lnTo>
                    <a:pt x="356435" y="118720"/>
                  </a:lnTo>
                  <a:lnTo>
                    <a:pt x="374675" y="102146"/>
                  </a:lnTo>
                  <a:lnTo>
                    <a:pt x="377962" y="83144"/>
                  </a:lnTo>
                  <a:lnTo>
                    <a:pt x="387925" y="79029"/>
                  </a:lnTo>
                  <a:lnTo>
                    <a:pt x="398021" y="91440"/>
                  </a:lnTo>
                  <a:lnTo>
                    <a:pt x="397612" y="108671"/>
                  </a:lnTo>
                  <a:lnTo>
                    <a:pt x="380676" y="120606"/>
                  </a:lnTo>
                  <a:lnTo>
                    <a:pt x="367160" y="129454"/>
                  </a:lnTo>
                  <a:lnTo>
                    <a:pt x="344462" y="150619"/>
                  </a:lnTo>
                  <a:lnTo>
                    <a:pt x="317621" y="180556"/>
                  </a:lnTo>
                  <a:lnTo>
                    <a:pt x="312601" y="198244"/>
                  </a:lnTo>
                  <a:lnTo>
                    <a:pt x="307219" y="221104"/>
                  </a:lnTo>
                  <a:lnTo>
                    <a:pt x="307419" y="243402"/>
                  </a:lnTo>
                  <a:lnTo>
                    <a:pt x="303048" y="248412"/>
                  </a:lnTo>
                  <a:lnTo>
                    <a:pt x="301495" y="262985"/>
                  </a:lnTo>
                  <a:lnTo>
                    <a:pt x="300114" y="274806"/>
                  </a:lnTo>
                  <a:lnTo>
                    <a:pt x="325650" y="294294"/>
                  </a:lnTo>
                  <a:lnTo>
                    <a:pt x="322907" y="310077"/>
                  </a:lnTo>
                  <a:lnTo>
                    <a:pt x="335480" y="320097"/>
                  </a:lnTo>
                  <a:lnTo>
                    <a:pt x="334451" y="331365"/>
                  </a:lnTo>
                  <a:lnTo>
                    <a:pt x="315125" y="361159"/>
                  </a:lnTo>
                  <a:lnTo>
                    <a:pt x="285302" y="373714"/>
                  </a:lnTo>
                  <a:lnTo>
                    <a:pt x="244964" y="378600"/>
                  </a:lnTo>
                  <a:lnTo>
                    <a:pt x="222866" y="376238"/>
                  </a:lnTo>
                  <a:lnTo>
                    <a:pt x="227085" y="390277"/>
                  </a:lnTo>
                  <a:lnTo>
                    <a:pt x="222971" y="408003"/>
                  </a:lnTo>
                  <a:lnTo>
                    <a:pt x="226685" y="420005"/>
                  </a:lnTo>
                  <a:lnTo>
                    <a:pt x="214617" y="428415"/>
                  </a:lnTo>
                  <a:lnTo>
                    <a:pt x="194005" y="431721"/>
                  </a:lnTo>
                  <a:lnTo>
                    <a:pt x="174660" y="423005"/>
                  </a:lnTo>
                  <a:lnTo>
                    <a:pt x="166897" y="429263"/>
                  </a:lnTo>
                  <a:lnTo>
                    <a:pt x="169707" y="453171"/>
                  </a:lnTo>
                  <a:lnTo>
                    <a:pt x="183290" y="460448"/>
                  </a:lnTo>
                  <a:lnTo>
                    <a:pt x="194300" y="452819"/>
                  </a:lnTo>
                  <a:lnTo>
                    <a:pt x="200292" y="465401"/>
                  </a:lnTo>
                  <a:lnTo>
                    <a:pt x="181766" y="472954"/>
                  </a:lnTo>
                  <a:lnTo>
                    <a:pt x="165621" y="488137"/>
                  </a:lnTo>
                  <a:lnTo>
                    <a:pt x="162658" y="512902"/>
                  </a:lnTo>
                  <a:lnTo>
                    <a:pt x="157905" y="526180"/>
                  </a:lnTo>
                  <a:lnTo>
                    <a:pt x="138903" y="526256"/>
                  </a:lnTo>
                  <a:lnTo>
                    <a:pt x="123130" y="539029"/>
                  </a:lnTo>
                  <a:lnTo>
                    <a:pt x="117367" y="557860"/>
                  </a:lnTo>
                  <a:lnTo>
                    <a:pt x="137150" y="576377"/>
                  </a:lnTo>
                  <a:lnTo>
                    <a:pt x="156381" y="581520"/>
                  </a:lnTo>
                  <a:lnTo>
                    <a:pt x="149457" y="604466"/>
                  </a:lnTo>
                  <a:lnTo>
                    <a:pt x="125701" y="619011"/>
                  </a:lnTo>
                  <a:lnTo>
                    <a:pt x="112624" y="649548"/>
                  </a:lnTo>
                  <a:lnTo>
                    <a:pt x="94269" y="659911"/>
                  </a:lnTo>
                  <a:lnTo>
                    <a:pt x="86030" y="672284"/>
                  </a:lnTo>
                  <a:lnTo>
                    <a:pt x="92526" y="699964"/>
                  </a:lnTo>
                  <a:lnTo>
                    <a:pt x="105908" y="715547"/>
                  </a:lnTo>
                  <a:lnTo>
                    <a:pt x="97431" y="714185"/>
                  </a:lnTo>
                  <a:lnTo>
                    <a:pt x="78791" y="709956"/>
                  </a:lnTo>
                  <a:lnTo>
                    <a:pt x="30185" y="706355"/>
                  </a:lnTo>
                  <a:lnTo>
                    <a:pt x="21841" y="690724"/>
                  </a:lnTo>
                  <a:lnTo>
                    <a:pt x="22231" y="670808"/>
                  </a:lnTo>
                  <a:lnTo>
                    <a:pt x="8839" y="672522"/>
                  </a:lnTo>
                  <a:lnTo>
                    <a:pt x="1753" y="662930"/>
                  </a:lnTo>
                  <a:lnTo>
                    <a:pt x="0" y="635137"/>
                  </a:lnTo>
                  <a:lnTo>
                    <a:pt x="15430" y="623707"/>
                  </a:lnTo>
                  <a:lnTo>
                    <a:pt x="21803" y="607324"/>
                  </a:lnTo>
                  <a:lnTo>
                    <a:pt x="19469" y="594341"/>
                  </a:lnTo>
                  <a:lnTo>
                    <a:pt x="30128" y="572595"/>
                  </a:lnTo>
                  <a:lnTo>
                    <a:pt x="37481" y="539258"/>
                  </a:lnTo>
                  <a:lnTo>
                    <a:pt x="35319" y="524618"/>
                  </a:lnTo>
                  <a:lnTo>
                    <a:pt x="44101" y="519913"/>
                  </a:lnTo>
                  <a:lnTo>
                    <a:pt x="41948" y="510588"/>
                  </a:lnTo>
                  <a:lnTo>
                    <a:pt x="32614" y="505635"/>
                  </a:lnTo>
                  <a:lnTo>
                    <a:pt x="39243" y="495310"/>
                  </a:lnTo>
                  <a:lnTo>
                    <a:pt x="30166" y="486013"/>
                  </a:lnTo>
                  <a:lnTo>
                    <a:pt x="25470" y="457933"/>
                  </a:lnTo>
                  <a:lnTo>
                    <a:pt x="33557" y="453009"/>
                  </a:lnTo>
                  <a:lnTo>
                    <a:pt x="30166" y="423720"/>
                  </a:lnTo>
                  <a:lnTo>
                    <a:pt x="34890" y="399364"/>
                  </a:lnTo>
                  <a:lnTo>
                    <a:pt x="40262" y="378314"/>
                  </a:lnTo>
                  <a:lnTo>
                    <a:pt x="52311" y="369799"/>
                  </a:lnTo>
                  <a:lnTo>
                    <a:pt x="46196" y="347015"/>
                  </a:lnTo>
                  <a:lnTo>
                    <a:pt x="46120" y="325746"/>
                  </a:lnTo>
                  <a:lnTo>
                    <a:pt x="61350" y="310715"/>
                  </a:lnTo>
                  <a:lnTo>
                    <a:pt x="60884" y="291598"/>
                  </a:lnTo>
                  <a:lnTo>
                    <a:pt x="72361" y="269415"/>
                  </a:lnTo>
                  <a:lnTo>
                    <a:pt x="72400" y="248650"/>
                  </a:lnTo>
                  <a:lnTo>
                    <a:pt x="67180" y="244545"/>
                  </a:lnTo>
                  <a:lnTo>
                    <a:pt x="57912" y="205988"/>
                  </a:lnTo>
                  <a:lnTo>
                    <a:pt x="70304" y="183214"/>
                  </a:lnTo>
                  <a:lnTo>
                    <a:pt x="68399" y="161906"/>
                  </a:lnTo>
                  <a:lnTo>
                    <a:pt x="75590" y="142027"/>
                  </a:lnTo>
                  <a:lnTo>
                    <a:pt x="88763" y="121625"/>
                  </a:lnTo>
                  <a:lnTo>
                    <a:pt x="102965" y="108147"/>
                  </a:lnTo>
                  <a:lnTo>
                    <a:pt x="96936" y="99679"/>
                  </a:lnTo>
                  <a:lnTo>
                    <a:pt x="101136" y="92735"/>
                  </a:lnTo>
                  <a:lnTo>
                    <a:pt x="100508" y="56998"/>
                  </a:lnTo>
                  <a:lnTo>
                    <a:pt x="122415" y="46482"/>
                  </a:lnTo>
                  <a:lnTo>
                    <a:pt x="129321" y="24403"/>
                  </a:lnTo>
                  <a:lnTo>
                    <a:pt x="126873" y="19098"/>
                  </a:lnTo>
                  <a:lnTo>
                    <a:pt x="143637" y="0"/>
                  </a:lnTo>
                  <a:lnTo>
                    <a:pt x="169954" y="5144"/>
                  </a:lnTo>
                </a:path>
              </a:pathLst>
            </a:custGeom>
            <a:solidFill>
              <a:srgbClr val="C00000"/>
            </a:solidFill>
            <a:ln w="2305" cap="flat">
              <a:solidFill>
                <a:srgbClr val="000000"/>
              </a:solid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03BAE0B-EF94-6A8A-60B9-6EA410716D64}"/>
                </a:ext>
              </a:extLst>
            </p:cNvPr>
            <p:cNvSpPr/>
            <p:nvPr/>
          </p:nvSpPr>
          <p:spPr>
            <a:xfrm>
              <a:off x="4040381" y="3094281"/>
              <a:ext cx="17573" cy="32032"/>
            </a:xfrm>
            <a:custGeom>
              <a:avLst/>
              <a:gdLst>
                <a:gd name="connsiteX0" fmla="*/ 17573 w 17573"/>
                <a:gd name="connsiteY0" fmla="*/ 30966 h 32032"/>
                <a:gd name="connsiteX1" fmla="*/ 12640 w 17573"/>
                <a:gd name="connsiteY1" fmla="*/ 32033 h 32032"/>
                <a:gd name="connsiteX2" fmla="*/ 7534 w 17573"/>
                <a:gd name="connsiteY2" fmla="*/ 19755 h 32032"/>
                <a:gd name="connsiteX3" fmla="*/ 0 w 17573"/>
                <a:gd name="connsiteY3" fmla="*/ 13583 h 32032"/>
                <a:gd name="connsiteX4" fmla="*/ 4372 w 17573"/>
                <a:gd name="connsiteY4" fmla="*/ 0 h 32032"/>
                <a:gd name="connsiteX5" fmla="*/ 10430 w 17573"/>
                <a:gd name="connsiteY5" fmla="*/ 867 h 32032"/>
                <a:gd name="connsiteX6" fmla="*/ 17469 w 17573"/>
                <a:gd name="connsiteY6" fmla="*/ 18612 h 32032"/>
                <a:gd name="connsiteX7" fmla="*/ 17573 w 17573"/>
                <a:gd name="connsiteY7" fmla="*/ 30966 h 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73" h="32032">
                  <a:moveTo>
                    <a:pt x="17573" y="30966"/>
                  </a:moveTo>
                  <a:lnTo>
                    <a:pt x="12640" y="32033"/>
                  </a:lnTo>
                  <a:lnTo>
                    <a:pt x="7534" y="19755"/>
                  </a:lnTo>
                  <a:lnTo>
                    <a:pt x="0" y="13583"/>
                  </a:lnTo>
                  <a:lnTo>
                    <a:pt x="4372" y="0"/>
                  </a:lnTo>
                  <a:lnTo>
                    <a:pt x="10430" y="867"/>
                  </a:lnTo>
                  <a:lnTo>
                    <a:pt x="17469" y="18612"/>
                  </a:lnTo>
                  <a:lnTo>
                    <a:pt x="17573" y="30966"/>
                  </a:lnTo>
                </a:path>
              </a:pathLst>
            </a:custGeom>
            <a:solidFill>
              <a:srgbClr val="E6E6E6"/>
            </a:solidFill>
            <a:ln w="2305" cap="flat">
              <a:solidFill>
                <a:srgbClr val="000000"/>
              </a:solid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E70D344-9387-F38F-8E2F-C56784E9C3FA}"/>
                </a:ext>
              </a:extLst>
            </p:cNvPr>
            <p:cNvSpPr/>
            <p:nvPr/>
          </p:nvSpPr>
          <p:spPr>
            <a:xfrm>
              <a:off x="4028884" y="3058563"/>
              <a:ext cx="23336" cy="9715"/>
            </a:xfrm>
            <a:custGeom>
              <a:avLst/>
              <a:gdLst>
                <a:gd name="connsiteX0" fmla="*/ 23336 w 23336"/>
                <a:gd name="connsiteY0" fmla="*/ 6258 h 9715"/>
                <a:gd name="connsiteX1" fmla="*/ 1410 w 23336"/>
                <a:gd name="connsiteY1" fmla="*/ 9716 h 9715"/>
                <a:gd name="connsiteX2" fmla="*/ 0 w 23336"/>
                <a:gd name="connsiteY2" fmla="*/ 1724 h 9715"/>
                <a:gd name="connsiteX3" fmla="*/ 9458 w 23336"/>
                <a:gd name="connsiteY3" fmla="*/ 0 h 9715"/>
                <a:gd name="connsiteX4" fmla="*/ 22727 w 23336"/>
                <a:gd name="connsiteY4" fmla="*/ 648 h 9715"/>
                <a:gd name="connsiteX5" fmla="*/ 23336 w 23336"/>
                <a:gd name="connsiteY5" fmla="*/ 6258 h 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 h="9715">
                  <a:moveTo>
                    <a:pt x="23336" y="6258"/>
                  </a:moveTo>
                  <a:lnTo>
                    <a:pt x="1410" y="9716"/>
                  </a:lnTo>
                  <a:lnTo>
                    <a:pt x="0" y="1724"/>
                  </a:lnTo>
                  <a:lnTo>
                    <a:pt x="9458" y="0"/>
                  </a:lnTo>
                  <a:lnTo>
                    <a:pt x="22727" y="648"/>
                  </a:lnTo>
                  <a:lnTo>
                    <a:pt x="23336" y="6258"/>
                  </a:lnTo>
                </a:path>
              </a:pathLst>
            </a:custGeom>
            <a:solidFill>
              <a:srgbClr val="E6E6E6"/>
            </a:solidFill>
            <a:ln w="2305" cap="flat">
              <a:solidFill>
                <a:srgbClr val="000000"/>
              </a:solid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9EE1B17-5994-EA54-E527-DFE0CB17F877}"/>
                </a:ext>
              </a:extLst>
            </p:cNvPr>
            <p:cNvSpPr/>
            <p:nvPr/>
          </p:nvSpPr>
          <p:spPr>
            <a:xfrm>
              <a:off x="4052820" y="3054877"/>
              <a:ext cx="15897" cy="25041"/>
            </a:xfrm>
            <a:custGeom>
              <a:avLst/>
              <a:gdLst>
                <a:gd name="connsiteX0" fmla="*/ 15888 w 15897"/>
                <a:gd name="connsiteY0" fmla="*/ 9734 h 25041"/>
                <a:gd name="connsiteX1" fmla="*/ 12420 w 15897"/>
                <a:gd name="connsiteY1" fmla="*/ 25041 h 25041"/>
                <a:gd name="connsiteX2" fmla="*/ 8725 w 15897"/>
                <a:gd name="connsiteY2" fmla="*/ 22288 h 25041"/>
                <a:gd name="connsiteX3" fmla="*/ 9049 w 15897"/>
                <a:gd name="connsiteY3" fmla="*/ 11020 h 25041"/>
                <a:gd name="connsiteX4" fmla="*/ 38 w 15897"/>
                <a:gd name="connsiteY4" fmla="*/ 2486 h 25041"/>
                <a:gd name="connsiteX5" fmla="*/ 0 w 15897"/>
                <a:gd name="connsiteY5" fmla="*/ 0 h 25041"/>
                <a:gd name="connsiteX6" fmla="*/ 15897 w 15897"/>
                <a:gd name="connsiteY6" fmla="*/ 9734 h 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7" h="25041">
                  <a:moveTo>
                    <a:pt x="15888" y="9734"/>
                  </a:moveTo>
                  <a:lnTo>
                    <a:pt x="12420" y="25041"/>
                  </a:lnTo>
                  <a:lnTo>
                    <a:pt x="8725" y="22288"/>
                  </a:lnTo>
                  <a:lnTo>
                    <a:pt x="9049" y="11020"/>
                  </a:lnTo>
                  <a:lnTo>
                    <a:pt x="38" y="2486"/>
                  </a:lnTo>
                  <a:lnTo>
                    <a:pt x="0" y="0"/>
                  </a:lnTo>
                  <a:lnTo>
                    <a:pt x="15897" y="9734"/>
                  </a:lnTo>
                </a:path>
              </a:pathLst>
            </a:custGeom>
            <a:solidFill>
              <a:srgbClr val="E6E6E6"/>
            </a:solidFill>
            <a:ln w="2305" cap="flat">
              <a:solidFill>
                <a:srgbClr val="000000"/>
              </a:solid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FD4BB44E-21D6-B906-A952-9B567929733D}"/>
                </a:ext>
              </a:extLst>
            </p:cNvPr>
            <p:cNvSpPr/>
            <p:nvPr/>
          </p:nvSpPr>
          <p:spPr>
            <a:xfrm>
              <a:off x="3822725" y="3235861"/>
              <a:ext cx="22583" cy="54121"/>
            </a:xfrm>
            <a:custGeom>
              <a:avLst/>
              <a:gdLst>
                <a:gd name="connsiteX0" fmla="*/ 1724 w 22583"/>
                <a:gd name="connsiteY0" fmla="*/ 14373 h 54121"/>
                <a:gd name="connsiteX1" fmla="*/ 1562 w 22583"/>
                <a:gd name="connsiteY1" fmla="*/ 11316 h 54121"/>
                <a:gd name="connsiteX2" fmla="*/ 4000 w 22583"/>
                <a:gd name="connsiteY2" fmla="*/ 10363 h 54121"/>
                <a:gd name="connsiteX3" fmla="*/ 7658 w 22583"/>
                <a:gd name="connsiteY3" fmla="*/ 12821 h 54121"/>
                <a:gd name="connsiteX4" fmla="*/ 14859 w 22583"/>
                <a:gd name="connsiteY4" fmla="*/ 276 h 54121"/>
                <a:gd name="connsiteX5" fmla="*/ 18679 w 22583"/>
                <a:gd name="connsiteY5" fmla="*/ 0 h 54121"/>
                <a:gd name="connsiteX6" fmla="*/ 18764 w 22583"/>
                <a:gd name="connsiteY6" fmla="*/ 3048 h 54121"/>
                <a:gd name="connsiteX7" fmla="*/ 22584 w 22583"/>
                <a:gd name="connsiteY7" fmla="*/ 3143 h 54121"/>
                <a:gd name="connsiteX8" fmla="*/ 22241 w 22583"/>
                <a:gd name="connsiteY8" fmla="*/ 8801 h 54121"/>
                <a:gd name="connsiteX9" fmla="*/ 18983 w 22583"/>
                <a:gd name="connsiteY9" fmla="*/ 17783 h 54121"/>
                <a:gd name="connsiteX10" fmla="*/ 20746 w 22583"/>
                <a:gd name="connsiteY10" fmla="*/ 20984 h 54121"/>
                <a:gd name="connsiteX11" fmla="*/ 18640 w 22583"/>
                <a:gd name="connsiteY11" fmla="*/ 28394 h 54121"/>
                <a:gd name="connsiteX12" fmla="*/ 19907 w 22583"/>
                <a:gd name="connsiteY12" fmla="*/ 30375 h 54121"/>
                <a:gd name="connsiteX13" fmla="*/ 17583 w 22583"/>
                <a:gd name="connsiteY13" fmla="*/ 40824 h 54121"/>
                <a:gd name="connsiteX14" fmla="*/ 13630 w 22583"/>
                <a:gd name="connsiteY14" fmla="*/ 46301 h 54121"/>
                <a:gd name="connsiteX15" fmla="*/ 9992 w 22583"/>
                <a:gd name="connsiteY15" fmla="*/ 46968 h 54121"/>
                <a:gd name="connsiteX16" fmla="*/ 6010 w 22583"/>
                <a:gd name="connsiteY16" fmla="*/ 54112 h 54121"/>
                <a:gd name="connsiteX17" fmla="*/ 0 w 22583"/>
                <a:gd name="connsiteY17" fmla="*/ 54121 h 54121"/>
                <a:gd name="connsiteX18" fmla="*/ 1581 w 22583"/>
                <a:gd name="connsiteY18" fmla="*/ 30804 h 54121"/>
                <a:gd name="connsiteX19" fmla="*/ 1734 w 22583"/>
                <a:gd name="connsiteY19" fmla="*/ 14373 h 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83" h="54121">
                  <a:moveTo>
                    <a:pt x="1724" y="14373"/>
                  </a:moveTo>
                  <a:lnTo>
                    <a:pt x="1562" y="11316"/>
                  </a:lnTo>
                  <a:lnTo>
                    <a:pt x="4000" y="10363"/>
                  </a:lnTo>
                  <a:lnTo>
                    <a:pt x="7658" y="12821"/>
                  </a:lnTo>
                  <a:lnTo>
                    <a:pt x="14859" y="276"/>
                  </a:lnTo>
                  <a:lnTo>
                    <a:pt x="18679" y="0"/>
                  </a:lnTo>
                  <a:lnTo>
                    <a:pt x="18764" y="3048"/>
                  </a:lnTo>
                  <a:lnTo>
                    <a:pt x="22584" y="3143"/>
                  </a:lnTo>
                  <a:lnTo>
                    <a:pt x="22241" y="8801"/>
                  </a:lnTo>
                  <a:lnTo>
                    <a:pt x="18983" y="17783"/>
                  </a:lnTo>
                  <a:lnTo>
                    <a:pt x="20746" y="20984"/>
                  </a:lnTo>
                  <a:lnTo>
                    <a:pt x="18640" y="28394"/>
                  </a:lnTo>
                  <a:lnTo>
                    <a:pt x="19907" y="30375"/>
                  </a:lnTo>
                  <a:lnTo>
                    <a:pt x="17583" y="40824"/>
                  </a:lnTo>
                  <a:lnTo>
                    <a:pt x="13630" y="46301"/>
                  </a:lnTo>
                  <a:lnTo>
                    <a:pt x="9992" y="46968"/>
                  </a:lnTo>
                  <a:lnTo>
                    <a:pt x="6010" y="54112"/>
                  </a:lnTo>
                  <a:lnTo>
                    <a:pt x="0" y="54121"/>
                  </a:lnTo>
                  <a:lnTo>
                    <a:pt x="1581" y="30804"/>
                  </a:lnTo>
                  <a:lnTo>
                    <a:pt x="1734" y="14373"/>
                  </a:lnTo>
                </a:path>
              </a:pathLst>
            </a:custGeom>
            <a:solidFill>
              <a:srgbClr val="E6E6E6"/>
            </a:solidFill>
            <a:ln w="2305" cap="flat">
              <a:solidFill>
                <a:srgbClr val="000000"/>
              </a:solid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FAFA632E-2361-E9C6-A557-BA588ECC8B3F}"/>
                </a:ext>
              </a:extLst>
            </p:cNvPr>
            <p:cNvSpPr/>
            <p:nvPr/>
          </p:nvSpPr>
          <p:spPr>
            <a:xfrm>
              <a:off x="4217755" y="3809180"/>
              <a:ext cx="243239" cy="271147"/>
            </a:xfrm>
            <a:custGeom>
              <a:avLst/>
              <a:gdLst>
                <a:gd name="connsiteX0" fmla="*/ 135665 w 243239"/>
                <a:gd name="connsiteY0" fmla="*/ 253432 h 271147"/>
                <a:gd name="connsiteX1" fmla="*/ 112719 w 243239"/>
                <a:gd name="connsiteY1" fmla="*/ 252555 h 271147"/>
                <a:gd name="connsiteX2" fmla="*/ 104870 w 243239"/>
                <a:gd name="connsiteY2" fmla="*/ 269557 h 271147"/>
                <a:gd name="connsiteX3" fmla="*/ 93050 w 243239"/>
                <a:gd name="connsiteY3" fmla="*/ 254289 h 271147"/>
                <a:gd name="connsiteX4" fmla="*/ 66732 w 243239"/>
                <a:gd name="connsiteY4" fmla="*/ 249155 h 271147"/>
                <a:gd name="connsiteX5" fmla="*/ 49968 w 243239"/>
                <a:gd name="connsiteY5" fmla="*/ 268243 h 271147"/>
                <a:gd name="connsiteX6" fmla="*/ 35452 w 243239"/>
                <a:gd name="connsiteY6" fmla="*/ 271148 h 271147"/>
                <a:gd name="connsiteX7" fmla="*/ 27575 w 243239"/>
                <a:gd name="connsiteY7" fmla="*/ 242030 h 271147"/>
                <a:gd name="connsiteX8" fmla="*/ 16764 w 243239"/>
                <a:gd name="connsiteY8" fmla="*/ 218465 h 271147"/>
                <a:gd name="connsiteX9" fmla="*/ 23098 w 243239"/>
                <a:gd name="connsiteY9" fmla="*/ 198225 h 271147"/>
                <a:gd name="connsiteX10" fmla="*/ 12544 w 243239"/>
                <a:gd name="connsiteY10" fmla="*/ 189395 h 271147"/>
                <a:gd name="connsiteX11" fmla="*/ 9868 w 243239"/>
                <a:gd name="connsiteY11" fmla="*/ 174374 h 271147"/>
                <a:gd name="connsiteX12" fmla="*/ 0 w 243239"/>
                <a:gd name="connsiteY12" fmla="*/ 160258 h 271147"/>
                <a:gd name="connsiteX13" fmla="*/ 12697 w 243239"/>
                <a:gd name="connsiteY13" fmla="*/ 137913 h 271147"/>
                <a:gd name="connsiteX14" fmla="*/ 4039 w 243239"/>
                <a:gd name="connsiteY14" fmla="*/ 120577 h 271147"/>
                <a:gd name="connsiteX15" fmla="*/ 8658 w 243239"/>
                <a:gd name="connsiteY15" fmla="*/ 113652 h 271147"/>
                <a:gd name="connsiteX16" fmla="*/ 5048 w 243239"/>
                <a:gd name="connsiteY16" fmla="*/ 106023 h 271147"/>
                <a:gd name="connsiteX17" fmla="*/ 12906 w 243239"/>
                <a:gd name="connsiteY17" fmla="*/ 95755 h 271147"/>
                <a:gd name="connsiteX18" fmla="*/ 13306 w 243239"/>
                <a:gd name="connsiteY18" fmla="*/ 78305 h 271147"/>
                <a:gd name="connsiteX19" fmla="*/ 14288 w 243239"/>
                <a:gd name="connsiteY19" fmla="*/ 63922 h 271147"/>
                <a:gd name="connsiteX20" fmla="*/ 18612 w 243239"/>
                <a:gd name="connsiteY20" fmla="*/ 57007 h 271147"/>
                <a:gd name="connsiteX21" fmla="*/ 1229 w 243239"/>
                <a:gd name="connsiteY21" fmla="*/ 24184 h 271147"/>
                <a:gd name="connsiteX22" fmla="*/ 16183 w 243239"/>
                <a:gd name="connsiteY22" fmla="*/ 25908 h 271147"/>
                <a:gd name="connsiteX23" fmla="*/ 26537 w 243239"/>
                <a:gd name="connsiteY23" fmla="*/ 25460 h 271147"/>
                <a:gd name="connsiteX24" fmla="*/ 31023 w 243239"/>
                <a:gd name="connsiteY24" fmla="*/ 19307 h 271147"/>
                <a:gd name="connsiteX25" fmla="*/ 48616 w 243239"/>
                <a:gd name="connsiteY25" fmla="*/ 11068 h 271147"/>
                <a:gd name="connsiteX26" fmla="*/ 59217 w 243239"/>
                <a:gd name="connsiteY26" fmla="*/ 3438 h 271147"/>
                <a:gd name="connsiteX27" fmla="*/ 85534 w 243239"/>
                <a:gd name="connsiteY27" fmla="*/ 0 h 271147"/>
                <a:gd name="connsiteX28" fmla="*/ 83391 w 243239"/>
                <a:gd name="connsiteY28" fmla="*/ 15230 h 271147"/>
                <a:gd name="connsiteX29" fmla="*/ 85868 w 243239"/>
                <a:gd name="connsiteY29" fmla="*/ 23050 h 271147"/>
                <a:gd name="connsiteX30" fmla="*/ 84249 w 243239"/>
                <a:gd name="connsiteY30" fmla="*/ 36700 h 271147"/>
                <a:gd name="connsiteX31" fmla="*/ 106089 w 243239"/>
                <a:gd name="connsiteY31" fmla="*/ 54978 h 271147"/>
                <a:gd name="connsiteX32" fmla="*/ 128616 w 243239"/>
                <a:gd name="connsiteY32" fmla="*/ 58341 h 271147"/>
                <a:gd name="connsiteX33" fmla="*/ 136531 w 243239"/>
                <a:gd name="connsiteY33" fmla="*/ 65980 h 271147"/>
                <a:gd name="connsiteX34" fmla="*/ 150133 w 243239"/>
                <a:gd name="connsiteY34" fmla="*/ 70037 h 271147"/>
                <a:gd name="connsiteX35" fmla="*/ 158458 w 243239"/>
                <a:gd name="connsiteY35" fmla="*/ 75981 h 271147"/>
                <a:gd name="connsiteX36" fmla="*/ 171107 w 243239"/>
                <a:gd name="connsiteY36" fmla="*/ 75781 h 271147"/>
                <a:gd name="connsiteX37" fmla="*/ 182794 w 243239"/>
                <a:gd name="connsiteY37" fmla="*/ 81858 h 271147"/>
                <a:gd name="connsiteX38" fmla="*/ 183680 w 243239"/>
                <a:gd name="connsiteY38" fmla="*/ 93707 h 271147"/>
                <a:gd name="connsiteX39" fmla="*/ 187604 w 243239"/>
                <a:gd name="connsiteY39" fmla="*/ 99708 h 271147"/>
                <a:gd name="connsiteX40" fmla="*/ 187871 w 243239"/>
                <a:gd name="connsiteY40" fmla="*/ 108575 h 271147"/>
                <a:gd name="connsiteX41" fmla="*/ 181994 w 243239"/>
                <a:gd name="connsiteY41" fmla="*/ 108918 h 271147"/>
                <a:gd name="connsiteX42" fmla="*/ 189728 w 243239"/>
                <a:gd name="connsiteY42" fmla="*/ 132912 h 271147"/>
                <a:gd name="connsiteX43" fmla="*/ 228295 w 243239"/>
                <a:gd name="connsiteY43" fmla="*/ 133760 h 271147"/>
                <a:gd name="connsiteX44" fmla="*/ 225342 w 243239"/>
                <a:gd name="connsiteY44" fmla="*/ 145694 h 271147"/>
                <a:gd name="connsiteX45" fmla="*/ 227505 w 243239"/>
                <a:gd name="connsiteY45" fmla="*/ 153867 h 271147"/>
                <a:gd name="connsiteX46" fmla="*/ 238487 w 243239"/>
                <a:gd name="connsiteY46" fmla="*/ 159686 h 271147"/>
                <a:gd name="connsiteX47" fmla="*/ 243240 w 243239"/>
                <a:gd name="connsiteY47" fmla="*/ 172593 h 271147"/>
                <a:gd name="connsiteX48" fmla="*/ 239668 w 243239"/>
                <a:gd name="connsiteY48" fmla="*/ 188986 h 271147"/>
                <a:gd name="connsiteX49" fmla="*/ 234153 w 243239"/>
                <a:gd name="connsiteY49" fmla="*/ 198120 h 271147"/>
                <a:gd name="connsiteX50" fmla="*/ 236087 w 243239"/>
                <a:gd name="connsiteY50" fmla="*/ 210036 h 271147"/>
                <a:gd name="connsiteX51" fmla="*/ 229800 w 243239"/>
                <a:gd name="connsiteY51" fmla="*/ 214360 h 271147"/>
                <a:gd name="connsiteX52" fmla="*/ 229457 w 243239"/>
                <a:gd name="connsiteY52" fmla="*/ 207912 h 271147"/>
                <a:gd name="connsiteX53" fmla="*/ 210722 w 243239"/>
                <a:gd name="connsiteY53" fmla="*/ 197225 h 271147"/>
                <a:gd name="connsiteX54" fmla="*/ 192043 w 243239"/>
                <a:gd name="connsiteY54" fmla="*/ 196929 h 271147"/>
                <a:gd name="connsiteX55" fmla="*/ 156982 w 243239"/>
                <a:gd name="connsiteY55" fmla="*/ 203006 h 271147"/>
                <a:gd name="connsiteX56" fmla="*/ 147333 w 243239"/>
                <a:gd name="connsiteY56" fmla="*/ 221427 h 271147"/>
                <a:gd name="connsiteX57" fmla="*/ 146828 w 243239"/>
                <a:gd name="connsiteY57" fmla="*/ 232715 h 271147"/>
                <a:gd name="connsiteX58" fmla="*/ 138903 w 243239"/>
                <a:gd name="connsiteY58" fmla="*/ 257946 h 271147"/>
                <a:gd name="connsiteX59" fmla="*/ 135665 w 243239"/>
                <a:gd name="connsiteY59" fmla="*/ 25343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43239" h="271147">
                  <a:moveTo>
                    <a:pt x="135665" y="253432"/>
                  </a:moveTo>
                  <a:lnTo>
                    <a:pt x="112719" y="252555"/>
                  </a:lnTo>
                  <a:lnTo>
                    <a:pt x="104870" y="269557"/>
                  </a:lnTo>
                  <a:lnTo>
                    <a:pt x="93050" y="254289"/>
                  </a:lnTo>
                  <a:lnTo>
                    <a:pt x="66732" y="249155"/>
                  </a:lnTo>
                  <a:lnTo>
                    <a:pt x="49968" y="268243"/>
                  </a:lnTo>
                  <a:lnTo>
                    <a:pt x="35452" y="271148"/>
                  </a:lnTo>
                  <a:lnTo>
                    <a:pt x="27575" y="242030"/>
                  </a:lnTo>
                  <a:lnTo>
                    <a:pt x="16764" y="218465"/>
                  </a:lnTo>
                  <a:lnTo>
                    <a:pt x="23098" y="198225"/>
                  </a:lnTo>
                  <a:lnTo>
                    <a:pt x="12544" y="189395"/>
                  </a:lnTo>
                  <a:lnTo>
                    <a:pt x="9868" y="174374"/>
                  </a:lnTo>
                  <a:lnTo>
                    <a:pt x="0" y="160258"/>
                  </a:lnTo>
                  <a:lnTo>
                    <a:pt x="12697" y="137913"/>
                  </a:lnTo>
                  <a:lnTo>
                    <a:pt x="4039" y="120577"/>
                  </a:lnTo>
                  <a:lnTo>
                    <a:pt x="8658" y="113652"/>
                  </a:lnTo>
                  <a:lnTo>
                    <a:pt x="5048" y="106023"/>
                  </a:lnTo>
                  <a:lnTo>
                    <a:pt x="12906" y="95755"/>
                  </a:lnTo>
                  <a:lnTo>
                    <a:pt x="13306" y="78305"/>
                  </a:lnTo>
                  <a:lnTo>
                    <a:pt x="14288" y="63922"/>
                  </a:lnTo>
                  <a:lnTo>
                    <a:pt x="18612" y="57007"/>
                  </a:lnTo>
                  <a:lnTo>
                    <a:pt x="1229" y="24184"/>
                  </a:lnTo>
                  <a:lnTo>
                    <a:pt x="16183" y="25908"/>
                  </a:lnTo>
                  <a:lnTo>
                    <a:pt x="26537" y="25460"/>
                  </a:lnTo>
                  <a:lnTo>
                    <a:pt x="31023" y="19307"/>
                  </a:lnTo>
                  <a:lnTo>
                    <a:pt x="48616" y="11068"/>
                  </a:lnTo>
                  <a:lnTo>
                    <a:pt x="59217" y="3438"/>
                  </a:lnTo>
                  <a:lnTo>
                    <a:pt x="85534" y="0"/>
                  </a:lnTo>
                  <a:lnTo>
                    <a:pt x="83391" y="15230"/>
                  </a:lnTo>
                  <a:lnTo>
                    <a:pt x="85868" y="23050"/>
                  </a:lnTo>
                  <a:lnTo>
                    <a:pt x="84249" y="36700"/>
                  </a:lnTo>
                  <a:lnTo>
                    <a:pt x="106089" y="54978"/>
                  </a:lnTo>
                  <a:lnTo>
                    <a:pt x="128616" y="58341"/>
                  </a:lnTo>
                  <a:lnTo>
                    <a:pt x="136531" y="65980"/>
                  </a:lnTo>
                  <a:lnTo>
                    <a:pt x="150133" y="70037"/>
                  </a:lnTo>
                  <a:lnTo>
                    <a:pt x="158458" y="75981"/>
                  </a:lnTo>
                  <a:lnTo>
                    <a:pt x="171107" y="75781"/>
                  </a:lnTo>
                  <a:lnTo>
                    <a:pt x="182794" y="81858"/>
                  </a:lnTo>
                  <a:lnTo>
                    <a:pt x="183680" y="93707"/>
                  </a:lnTo>
                  <a:lnTo>
                    <a:pt x="187604" y="99708"/>
                  </a:lnTo>
                  <a:lnTo>
                    <a:pt x="187871" y="108575"/>
                  </a:lnTo>
                  <a:lnTo>
                    <a:pt x="181994" y="108918"/>
                  </a:lnTo>
                  <a:lnTo>
                    <a:pt x="189728" y="132912"/>
                  </a:lnTo>
                  <a:lnTo>
                    <a:pt x="228295" y="133760"/>
                  </a:lnTo>
                  <a:lnTo>
                    <a:pt x="225342" y="145694"/>
                  </a:lnTo>
                  <a:lnTo>
                    <a:pt x="227505" y="153867"/>
                  </a:lnTo>
                  <a:lnTo>
                    <a:pt x="238487" y="159686"/>
                  </a:lnTo>
                  <a:lnTo>
                    <a:pt x="243240" y="172593"/>
                  </a:lnTo>
                  <a:lnTo>
                    <a:pt x="239668" y="188986"/>
                  </a:lnTo>
                  <a:lnTo>
                    <a:pt x="234153" y="198120"/>
                  </a:lnTo>
                  <a:lnTo>
                    <a:pt x="236087" y="210036"/>
                  </a:lnTo>
                  <a:lnTo>
                    <a:pt x="229800" y="214360"/>
                  </a:lnTo>
                  <a:lnTo>
                    <a:pt x="229457" y="207912"/>
                  </a:lnTo>
                  <a:lnTo>
                    <a:pt x="210722" y="197225"/>
                  </a:lnTo>
                  <a:lnTo>
                    <a:pt x="192043" y="196929"/>
                  </a:lnTo>
                  <a:lnTo>
                    <a:pt x="156982" y="203006"/>
                  </a:lnTo>
                  <a:lnTo>
                    <a:pt x="147333" y="221427"/>
                  </a:lnTo>
                  <a:lnTo>
                    <a:pt x="146828" y="232715"/>
                  </a:lnTo>
                  <a:lnTo>
                    <a:pt x="138903" y="257946"/>
                  </a:lnTo>
                  <a:lnTo>
                    <a:pt x="135665" y="253432"/>
                  </a:lnTo>
                </a:path>
              </a:pathLst>
            </a:custGeom>
            <a:solidFill>
              <a:srgbClr val="2D3991"/>
            </a:solidFill>
            <a:ln w="2305" cap="flat">
              <a:solidFill>
                <a:srgbClr val="000000"/>
              </a:solid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9AD98759-4460-6600-7ED0-A1F6C5D5CE40}"/>
                </a:ext>
              </a:extLst>
            </p:cNvPr>
            <p:cNvSpPr/>
            <p:nvPr/>
          </p:nvSpPr>
          <p:spPr>
            <a:xfrm>
              <a:off x="4129316" y="3506619"/>
              <a:ext cx="789679" cy="811520"/>
            </a:xfrm>
            <a:custGeom>
              <a:avLst/>
              <a:gdLst>
                <a:gd name="connsiteX0" fmla="*/ 329127 w 789679"/>
                <a:gd name="connsiteY0" fmla="*/ 732272 h 811520"/>
                <a:gd name="connsiteX1" fmla="*/ 355968 w 789679"/>
                <a:gd name="connsiteY1" fmla="*/ 702335 h 811520"/>
                <a:gd name="connsiteX2" fmla="*/ 378666 w 789679"/>
                <a:gd name="connsiteY2" fmla="*/ 681171 h 811520"/>
                <a:gd name="connsiteX3" fmla="*/ 392182 w 789679"/>
                <a:gd name="connsiteY3" fmla="*/ 672322 h 811520"/>
                <a:gd name="connsiteX4" fmla="*/ 409118 w 789679"/>
                <a:gd name="connsiteY4" fmla="*/ 660387 h 811520"/>
                <a:gd name="connsiteX5" fmla="*/ 409527 w 789679"/>
                <a:gd name="connsiteY5" fmla="*/ 643157 h 811520"/>
                <a:gd name="connsiteX6" fmla="*/ 399431 w 789679"/>
                <a:gd name="connsiteY6" fmla="*/ 630746 h 811520"/>
                <a:gd name="connsiteX7" fmla="*/ 389468 w 789679"/>
                <a:gd name="connsiteY7" fmla="*/ 634860 h 811520"/>
                <a:gd name="connsiteX8" fmla="*/ 393421 w 789679"/>
                <a:gd name="connsiteY8" fmla="*/ 622478 h 811520"/>
                <a:gd name="connsiteX9" fmla="*/ 396145 w 789679"/>
                <a:gd name="connsiteY9" fmla="*/ 609829 h 811520"/>
                <a:gd name="connsiteX10" fmla="*/ 396154 w 789679"/>
                <a:gd name="connsiteY10" fmla="*/ 598094 h 811520"/>
                <a:gd name="connsiteX11" fmla="*/ 388915 w 789679"/>
                <a:gd name="connsiteY11" fmla="*/ 594236 h 811520"/>
                <a:gd name="connsiteX12" fmla="*/ 381372 w 789679"/>
                <a:gd name="connsiteY12" fmla="*/ 597675 h 811520"/>
                <a:gd name="connsiteX13" fmla="*/ 373875 w 789679"/>
                <a:gd name="connsiteY13" fmla="*/ 596732 h 811520"/>
                <a:gd name="connsiteX14" fmla="*/ 371523 w 789679"/>
                <a:gd name="connsiteY14" fmla="*/ 588540 h 811520"/>
                <a:gd name="connsiteX15" fmla="*/ 369646 w 789679"/>
                <a:gd name="connsiteY15" fmla="*/ 569109 h 811520"/>
                <a:gd name="connsiteX16" fmla="*/ 365884 w 789679"/>
                <a:gd name="connsiteY16" fmla="*/ 562785 h 811520"/>
                <a:gd name="connsiteX17" fmla="*/ 352301 w 789679"/>
                <a:gd name="connsiteY17" fmla="*/ 557070 h 811520"/>
                <a:gd name="connsiteX18" fmla="*/ 344091 w 789679"/>
                <a:gd name="connsiteY18" fmla="*/ 561213 h 811520"/>
                <a:gd name="connsiteX19" fmla="*/ 322850 w 789679"/>
                <a:gd name="connsiteY19" fmla="*/ 557156 h 811520"/>
                <a:gd name="connsiteX20" fmla="*/ 324193 w 789679"/>
                <a:gd name="connsiteY20" fmla="*/ 528581 h 811520"/>
                <a:gd name="connsiteX21" fmla="*/ 318240 w 789679"/>
                <a:gd name="connsiteY21" fmla="*/ 516922 h 811520"/>
                <a:gd name="connsiteX22" fmla="*/ 324526 w 789679"/>
                <a:gd name="connsiteY22" fmla="*/ 512598 h 811520"/>
                <a:gd name="connsiteX23" fmla="*/ 322593 w 789679"/>
                <a:gd name="connsiteY23" fmla="*/ 500682 h 811520"/>
                <a:gd name="connsiteX24" fmla="*/ 328108 w 789679"/>
                <a:gd name="connsiteY24" fmla="*/ 491547 h 811520"/>
                <a:gd name="connsiteX25" fmla="*/ 331679 w 789679"/>
                <a:gd name="connsiteY25" fmla="*/ 475155 h 811520"/>
                <a:gd name="connsiteX26" fmla="*/ 326927 w 789679"/>
                <a:gd name="connsiteY26" fmla="*/ 462248 h 811520"/>
                <a:gd name="connsiteX27" fmla="*/ 315944 w 789679"/>
                <a:gd name="connsiteY27" fmla="*/ 456429 h 811520"/>
                <a:gd name="connsiteX28" fmla="*/ 313782 w 789679"/>
                <a:gd name="connsiteY28" fmla="*/ 448256 h 811520"/>
                <a:gd name="connsiteX29" fmla="*/ 316735 w 789679"/>
                <a:gd name="connsiteY29" fmla="*/ 436321 h 811520"/>
                <a:gd name="connsiteX30" fmla="*/ 278168 w 789679"/>
                <a:gd name="connsiteY30" fmla="*/ 435473 h 811520"/>
                <a:gd name="connsiteX31" fmla="*/ 270434 w 789679"/>
                <a:gd name="connsiteY31" fmla="*/ 411480 h 811520"/>
                <a:gd name="connsiteX32" fmla="*/ 276311 w 789679"/>
                <a:gd name="connsiteY32" fmla="*/ 411137 h 811520"/>
                <a:gd name="connsiteX33" fmla="*/ 276044 w 789679"/>
                <a:gd name="connsiteY33" fmla="*/ 402269 h 811520"/>
                <a:gd name="connsiteX34" fmla="*/ 272120 w 789679"/>
                <a:gd name="connsiteY34" fmla="*/ 396278 h 811520"/>
                <a:gd name="connsiteX35" fmla="*/ 271234 w 789679"/>
                <a:gd name="connsiteY35" fmla="*/ 384420 h 811520"/>
                <a:gd name="connsiteX36" fmla="*/ 259547 w 789679"/>
                <a:gd name="connsiteY36" fmla="*/ 378343 h 811520"/>
                <a:gd name="connsiteX37" fmla="*/ 246898 w 789679"/>
                <a:gd name="connsiteY37" fmla="*/ 378543 h 811520"/>
                <a:gd name="connsiteX38" fmla="*/ 238573 w 789679"/>
                <a:gd name="connsiteY38" fmla="*/ 372599 h 811520"/>
                <a:gd name="connsiteX39" fmla="*/ 224971 w 789679"/>
                <a:gd name="connsiteY39" fmla="*/ 368551 h 811520"/>
                <a:gd name="connsiteX40" fmla="*/ 217056 w 789679"/>
                <a:gd name="connsiteY40" fmla="*/ 360902 h 811520"/>
                <a:gd name="connsiteX41" fmla="*/ 194529 w 789679"/>
                <a:gd name="connsiteY41" fmla="*/ 357540 h 811520"/>
                <a:gd name="connsiteX42" fmla="*/ 172688 w 789679"/>
                <a:gd name="connsiteY42" fmla="*/ 339262 h 811520"/>
                <a:gd name="connsiteX43" fmla="*/ 174308 w 789679"/>
                <a:gd name="connsiteY43" fmla="*/ 325612 h 811520"/>
                <a:gd name="connsiteX44" fmla="*/ 171831 w 789679"/>
                <a:gd name="connsiteY44" fmla="*/ 317792 h 811520"/>
                <a:gd name="connsiteX45" fmla="*/ 173974 w 789679"/>
                <a:gd name="connsiteY45" fmla="*/ 302562 h 811520"/>
                <a:gd name="connsiteX46" fmla="*/ 147657 w 789679"/>
                <a:gd name="connsiteY46" fmla="*/ 306000 h 811520"/>
                <a:gd name="connsiteX47" fmla="*/ 137055 w 789679"/>
                <a:gd name="connsiteY47" fmla="*/ 313630 h 811520"/>
                <a:gd name="connsiteX48" fmla="*/ 119463 w 789679"/>
                <a:gd name="connsiteY48" fmla="*/ 321869 h 811520"/>
                <a:gd name="connsiteX49" fmla="*/ 114976 w 789679"/>
                <a:gd name="connsiteY49" fmla="*/ 328022 h 811520"/>
                <a:gd name="connsiteX50" fmla="*/ 104623 w 789679"/>
                <a:gd name="connsiteY50" fmla="*/ 328470 h 811520"/>
                <a:gd name="connsiteX51" fmla="*/ 89668 w 789679"/>
                <a:gd name="connsiteY51" fmla="*/ 326746 h 811520"/>
                <a:gd name="connsiteX52" fmla="*/ 78315 w 789679"/>
                <a:gd name="connsiteY52" fmla="*/ 330251 h 811520"/>
                <a:gd name="connsiteX53" fmla="*/ 69171 w 789679"/>
                <a:gd name="connsiteY53" fmla="*/ 327917 h 811520"/>
                <a:gd name="connsiteX54" fmla="*/ 70514 w 789679"/>
                <a:gd name="connsiteY54" fmla="*/ 297047 h 811520"/>
                <a:gd name="connsiteX55" fmla="*/ 54007 w 789679"/>
                <a:gd name="connsiteY55" fmla="*/ 309010 h 811520"/>
                <a:gd name="connsiteX56" fmla="*/ 36252 w 789679"/>
                <a:gd name="connsiteY56" fmla="*/ 308486 h 811520"/>
                <a:gd name="connsiteX57" fmla="*/ 28651 w 789679"/>
                <a:gd name="connsiteY57" fmla="*/ 297656 h 811520"/>
                <a:gd name="connsiteX58" fmla="*/ 15297 w 789679"/>
                <a:gd name="connsiteY58" fmla="*/ 296475 h 811520"/>
                <a:gd name="connsiteX59" fmla="*/ 19545 w 789679"/>
                <a:gd name="connsiteY59" fmla="*/ 287769 h 811520"/>
                <a:gd name="connsiteX60" fmla="*/ 8372 w 789679"/>
                <a:gd name="connsiteY60" fmla="*/ 275434 h 811520"/>
                <a:gd name="connsiteX61" fmla="*/ 0 w 789679"/>
                <a:gd name="connsiteY61" fmla="*/ 257204 h 811520"/>
                <a:gd name="connsiteX62" fmla="*/ 5305 w 789679"/>
                <a:gd name="connsiteY62" fmla="*/ 253508 h 811520"/>
                <a:gd name="connsiteX63" fmla="*/ 5286 w 789679"/>
                <a:gd name="connsiteY63" fmla="*/ 244973 h 811520"/>
                <a:gd name="connsiteX64" fmla="*/ 17450 w 789679"/>
                <a:gd name="connsiteY64" fmla="*/ 239135 h 811520"/>
                <a:gd name="connsiteX65" fmla="*/ 15440 w 789679"/>
                <a:gd name="connsiteY65" fmla="*/ 228219 h 811520"/>
                <a:gd name="connsiteX66" fmla="*/ 20574 w 789679"/>
                <a:gd name="connsiteY66" fmla="*/ 221199 h 811520"/>
                <a:gd name="connsiteX67" fmla="*/ 22031 w 789679"/>
                <a:gd name="connsiteY67" fmla="*/ 211779 h 811520"/>
                <a:gd name="connsiteX68" fmla="*/ 45034 w 789679"/>
                <a:gd name="connsiteY68" fmla="*/ 198063 h 811520"/>
                <a:gd name="connsiteX69" fmla="*/ 61522 w 789679"/>
                <a:gd name="connsiteY69" fmla="*/ 194177 h 811520"/>
                <a:gd name="connsiteX70" fmla="*/ 64218 w 789679"/>
                <a:gd name="connsiteY70" fmla="*/ 191148 h 811520"/>
                <a:gd name="connsiteX71" fmla="*/ 82344 w 789679"/>
                <a:gd name="connsiteY71" fmla="*/ 192100 h 811520"/>
                <a:gd name="connsiteX72" fmla="*/ 91392 w 789679"/>
                <a:gd name="connsiteY72" fmla="*/ 136893 h 811520"/>
                <a:gd name="connsiteX73" fmla="*/ 91859 w 789679"/>
                <a:gd name="connsiteY73" fmla="*/ 128168 h 811520"/>
                <a:gd name="connsiteX74" fmla="*/ 88716 w 789679"/>
                <a:gd name="connsiteY74" fmla="*/ 116653 h 811520"/>
                <a:gd name="connsiteX75" fmla="*/ 79791 w 789679"/>
                <a:gd name="connsiteY75" fmla="*/ 109309 h 811520"/>
                <a:gd name="connsiteX76" fmla="*/ 79896 w 789679"/>
                <a:gd name="connsiteY76" fmla="*/ 94698 h 811520"/>
                <a:gd name="connsiteX77" fmla="*/ 91221 w 789679"/>
                <a:gd name="connsiteY77" fmla="*/ 91383 h 811520"/>
                <a:gd name="connsiteX78" fmla="*/ 95250 w 789679"/>
                <a:gd name="connsiteY78" fmla="*/ 93459 h 811520"/>
                <a:gd name="connsiteX79" fmla="*/ 95926 w 789679"/>
                <a:gd name="connsiteY79" fmla="*/ 85754 h 811520"/>
                <a:gd name="connsiteX80" fmla="*/ 84144 w 789679"/>
                <a:gd name="connsiteY80" fmla="*/ 83677 h 811520"/>
                <a:gd name="connsiteX81" fmla="*/ 83887 w 789679"/>
                <a:gd name="connsiteY81" fmla="*/ 71085 h 811520"/>
                <a:gd name="connsiteX82" fmla="*/ 123082 w 789679"/>
                <a:gd name="connsiteY82" fmla="*/ 71533 h 811520"/>
                <a:gd name="connsiteX83" fmla="*/ 129740 w 789679"/>
                <a:gd name="connsiteY83" fmla="*/ 64599 h 811520"/>
                <a:gd name="connsiteX84" fmla="*/ 135322 w 789679"/>
                <a:gd name="connsiteY84" fmla="*/ 70980 h 811520"/>
                <a:gd name="connsiteX85" fmla="*/ 139246 w 789679"/>
                <a:gd name="connsiteY85" fmla="*/ 82848 h 811520"/>
                <a:gd name="connsiteX86" fmla="*/ 143047 w 789679"/>
                <a:gd name="connsiteY86" fmla="*/ 80372 h 811520"/>
                <a:gd name="connsiteX87" fmla="*/ 154115 w 789679"/>
                <a:gd name="connsiteY87" fmla="*/ 91011 h 811520"/>
                <a:gd name="connsiteX88" fmla="*/ 169755 w 789679"/>
                <a:gd name="connsiteY88" fmla="*/ 89706 h 811520"/>
                <a:gd name="connsiteX89" fmla="*/ 173650 w 789679"/>
                <a:gd name="connsiteY89" fmla="*/ 83553 h 811520"/>
                <a:gd name="connsiteX90" fmla="*/ 188614 w 789679"/>
                <a:gd name="connsiteY90" fmla="*/ 78858 h 811520"/>
                <a:gd name="connsiteX91" fmla="*/ 196891 w 789679"/>
                <a:gd name="connsiteY91" fmla="*/ 75552 h 811520"/>
                <a:gd name="connsiteX92" fmla="*/ 199225 w 789679"/>
                <a:gd name="connsiteY92" fmla="*/ 67028 h 811520"/>
                <a:gd name="connsiteX93" fmla="*/ 213598 w 789679"/>
                <a:gd name="connsiteY93" fmla="*/ 61303 h 811520"/>
                <a:gd name="connsiteX94" fmla="*/ 212512 w 789679"/>
                <a:gd name="connsiteY94" fmla="*/ 57074 h 811520"/>
                <a:gd name="connsiteX95" fmla="*/ 195472 w 789679"/>
                <a:gd name="connsiteY95" fmla="*/ 55350 h 811520"/>
                <a:gd name="connsiteX96" fmla="*/ 192681 w 789679"/>
                <a:gd name="connsiteY96" fmla="*/ 42672 h 811520"/>
                <a:gd name="connsiteX97" fmla="*/ 193491 w 789679"/>
                <a:gd name="connsiteY97" fmla="*/ 29166 h 811520"/>
                <a:gd name="connsiteX98" fmla="*/ 184480 w 789679"/>
                <a:gd name="connsiteY98" fmla="*/ 23946 h 811520"/>
                <a:gd name="connsiteX99" fmla="*/ 188252 w 789679"/>
                <a:gd name="connsiteY99" fmla="*/ 22088 h 811520"/>
                <a:gd name="connsiteX100" fmla="*/ 203149 w 789679"/>
                <a:gd name="connsiteY100" fmla="*/ 24670 h 811520"/>
                <a:gd name="connsiteX101" fmla="*/ 219142 w 789679"/>
                <a:gd name="connsiteY101" fmla="*/ 29699 h 811520"/>
                <a:gd name="connsiteX102" fmla="*/ 224952 w 789679"/>
                <a:gd name="connsiteY102" fmla="*/ 24937 h 811520"/>
                <a:gd name="connsiteX103" fmla="*/ 239411 w 789679"/>
                <a:gd name="connsiteY103" fmla="*/ 21812 h 811520"/>
                <a:gd name="connsiteX104" fmla="*/ 261909 w 789679"/>
                <a:gd name="connsiteY104" fmla="*/ 14269 h 811520"/>
                <a:gd name="connsiteX105" fmla="*/ 269272 w 789679"/>
                <a:gd name="connsiteY105" fmla="*/ 6582 h 811520"/>
                <a:gd name="connsiteX106" fmla="*/ 266605 w 789679"/>
                <a:gd name="connsiteY106" fmla="*/ 886 h 811520"/>
                <a:gd name="connsiteX107" fmla="*/ 277063 w 789679"/>
                <a:gd name="connsiteY107" fmla="*/ 0 h 811520"/>
                <a:gd name="connsiteX108" fmla="*/ 281740 w 789679"/>
                <a:gd name="connsiteY108" fmla="*/ 4639 h 811520"/>
                <a:gd name="connsiteX109" fmla="*/ 279130 w 789679"/>
                <a:gd name="connsiteY109" fmla="*/ 13497 h 811520"/>
                <a:gd name="connsiteX110" fmla="*/ 286036 w 789679"/>
                <a:gd name="connsiteY110" fmla="*/ 16545 h 811520"/>
                <a:gd name="connsiteX111" fmla="*/ 290655 w 789679"/>
                <a:gd name="connsiteY111" fmla="*/ 25918 h 811520"/>
                <a:gd name="connsiteX112" fmla="*/ 285074 w 789679"/>
                <a:gd name="connsiteY112" fmla="*/ 33014 h 811520"/>
                <a:gd name="connsiteX113" fmla="*/ 281873 w 789679"/>
                <a:gd name="connsiteY113" fmla="*/ 50149 h 811520"/>
                <a:gd name="connsiteX114" fmla="*/ 287026 w 789679"/>
                <a:gd name="connsiteY114" fmla="*/ 60331 h 811520"/>
                <a:gd name="connsiteX115" fmla="*/ 288484 w 789679"/>
                <a:gd name="connsiteY115" fmla="*/ 69637 h 811520"/>
                <a:gd name="connsiteX116" fmla="*/ 300857 w 789679"/>
                <a:gd name="connsiteY116" fmla="*/ 79077 h 811520"/>
                <a:gd name="connsiteX117" fmla="*/ 310725 w 789679"/>
                <a:gd name="connsiteY117" fmla="*/ 80077 h 811520"/>
                <a:gd name="connsiteX118" fmla="*/ 312953 w 789679"/>
                <a:gd name="connsiteY118" fmla="*/ 76133 h 811520"/>
                <a:gd name="connsiteX119" fmla="*/ 319307 w 789679"/>
                <a:gd name="connsiteY119" fmla="*/ 75267 h 811520"/>
                <a:gd name="connsiteX120" fmla="*/ 328413 w 789679"/>
                <a:gd name="connsiteY120" fmla="*/ 71733 h 811520"/>
                <a:gd name="connsiteX121" fmla="*/ 334956 w 789679"/>
                <a:gd name="connsiteY121" fmla="*/ 66389 h 811520"/>
                <a:gd name="connsiteX122" fmla="*/ 346082 w 789679"/>
                <a:gd name="connsiteY122" fmla="*/ 68094 h 811520"/>
                <a:gd name="connsiteX123" fmla="*/ 350968 w 789679"/>
                <a:gd name="connsiteY123" fmla="*/ 67370 h 811520"/>
                <a:gd name="connsiteX124" fmla="*/ 361912 w 789679"/>
                <a:gd name="connsiteY124" fmla="*/ 69018 h 811520"/>
                <a:gd name="connsiteX125" fmla="*/ 363722 w 789679"/>
                <a:gd name="connsiteY125" fmla="*/ 64903 h 811520"/>
                <a:gd name="connsiteX126" fmla="*/ 360350 w 789679"/>
                <a:gd name="connsiteY126" fmla="*/ 60903 h 811520"/>
                <a:gd name="connsiteX127" fmla="*/ 362360 w 789679"/>
                <a:gd name="connsiteY127" fmla="*/ 55074 h 811520"/>
                <a:gd name="connsiteX128" fmla="*/ 370475 w 789679"/>
                <a:gd name="connsiteY128" fmla="*/ 56864 h 811520"/>
                <a:gd name="connsiteX129" fmla="*/ 379971 w 789679"/>
                <a:gd name="connsiteY129" fmla="*/ 54807 h 811520"/>
                <a:gd name="connsiteX130" fmla="*/ 391496 w 789679"/>
                <a:gd name="connsiteY130" fmla="*/ 59074 h 811520"/>
                <a:gd name="connsiteX131" fmla="*/ 400279 w 789679"/>
                <a:gd name="connsiteY131" fmla="*/ 63227 h 811520"/>
                <a:gd name="connsiteX132" fmla="*/ 406508 w 789679"/>
                <a:gd name="connsiteY132" fmla="*/ 57769 h 811520"/>
                <a:gd name="connsiteX133" fmla="*/ 411004 w 789679"/>
                <a:gd name="connsiteY133" fmla="*/ 58607 h 811520"/>
                <a:gd name="connsiteX134" fmla="*/ 413747 w 789679"/>
                <a:gd name="connsiteY134" fmla="*/ 64275 h 811520"/>
                <a:gd name="connsiteX135" fmla="*/ 423386 w 789679"/>
                <a:gd name="connsiteY135" fmla="*/ 62837 h 811520"/>
                <a:gd name="connsiteX136" fmla="*/ 431092 w 789679"/>
                <a:gd name="connsiteY136" fmla="*/ 55198 h 811520"/>
                <a:gd name="connsiteX137" fmla="*/ 437274 w 789679"/>
                <a:gd name="connsiteY137" fmla="*/ 40367 h 811520"/>
                <a:gd name="connsiteX138" fmla="*/ 449171 w 789679"/>
                <a:gd name="connsiteY138" fmla="*/ 21936 h 811520"/>
                <a:gd name="connsiteX139" fmla="*/ 456019 w 789679"/>
                <a:gd name="connsiteY139" fmla="*/ 20984 h 811520"/>
                <a:gd name="connsiteX140" fmla="*/ 460991 w 789679"/>
                <a:gd name="connsiteY140" fmla="*/ 32128 h 811520"/>
                <a:gd name="connsiteX141" fmla="*/ 472278 w 789679"/>
                <a:gd name="connsiteY141" fmla="*/ 67332 h 811520"/>
                <a:gd name="connsiteX142" fmla="*/ 483032 w 789679"/>
                <a:gd name="connsiteY142" fmla="*/ 70647 h 811520"/>
                <a:gd name="connsiteX143" fmla="*/ 483575 w 789679"/>
                <a:gd name="connsiteY143" fmla="*/ 84544 h 811520"/>
                <a:gd name="connsiteX144" fmla="*/ 468449 w 789679"/>
                <a:gd name="connsiteY144" fmla="*/ 101098 h 811520"/>
                <a:gd name="connsiteX145" fmla="*/ 474707 w 789679"/>
                <a:gd name="connsiteY145" fmla="*/ 107166 h 811520"/>
                <a:gd name="connsiteX146" fmla="*/ 510264 w 789679"/>
                <a:gd name="connsiteY146" fmla="*/ 110319 h 811520"/>
                <a:gd name="connsiteX147" fmla="*/ 510988 w 789679"/>
                <a:gd name="connsiteY147" fmla="*/ 130483 h 811520"/>
                <a:gd name="connsiteX148" fmla="*/ 526266 w 789679"/>
                <a:gd name="connsiteY148" fmla="*/ 117282 h 811520"/>
                <a:gd name="connsiteX149" fmla="*/ 551583 w 789679"/>
                <a:gd name="connsiteY149" fmla="*/ 124511 h 811520"/>
                <a:gd name="connsiteX150" fmla="*/ 584988 w 789679"/>
                <a:gd name="connsiteY150" fmla="*/ 136798 h 811520"/>
                <a:gd name="connsiteX151" fmla="*/ 594808 w 789679"/>
                <a:gd name="connsiteY151" fmla="*/ 148590 h 811520"/>
                <a:gd name="connsiteX152" fmla="*/ 591512 w 789679"/>
                <a:gd name="connsiteY152" fmla="*/ 159734 h 811520"/>
                <a:gd name="connsiteX153" fmla="*/ 614896 w 789679"/>
                <a:gd name="connsiteY153" fmla="*/ 153534 h 811520"/>
                <a:gd name="connsiteX154" fmla="*/ 654044 w 789679"/>
                <a:gd name="connsiteY154" fmla="*/ 164182 h 811520"/>
                <a:gd name="connsiteX155" fmla="*/ 684095 w 789679"/>
                <a:gd name="connsiteY155" fmla="*/ 163392 h 811520"/>
                <a:gd name="connsiteX156" fmla="*/ 713832 w 789679"/>
                <a:gd name="connsiteY156" fmla="*/ 180061 h 811520"/>
                <a:gd name="connsiteX157" fmla="*/ 739521 w 789679"/>
                <a:gd name="connsiteY157" fmla="*/ 202635 h 811520"/>
                <a:gd name="connsiteX158" fmla="*/ 755018 w 789679"/>
                <a:gd name="connsiteY158" fmla="*/ 208455 h 811520"/>
                <a:gd name="connsiteX159" fmla="*/ 772220 w 789679"/>
                <a:gd name="connsiteY159" fmla="*/ 209255 h 811520"/>
                <a:gd name="connsiteX160" fmla="*/ 779507 w 789679"/>
                <a:gd name="connsiteY160" fmla="*/ 215617 h 811520"/>
                <a:gd name="connsiteX161" fmla="*/ 786336 w 789679"/>
                <a:gd name="connsiteY161" fmla="*/ 241325 h 811520"/>
                <a:gd name="connsiteX162" fmla="*/ 789680 w 789679"/>
                <a:gd name="connsiteY162" fmla="*/ 253555 h 811520"/>
                <a:gd name="connsiteX163" fmla="*/ 781669 w 789679"/>
                <a:gd name="connsiteY163" fmla="*/ 287026 h 811520"/>
                <a:gd name="connsiteX164" fmla="*/ 771430 w 789679"/>
                <a:gd name="connsiteY164" fmla="*/ 300276 h 811520"/>
                <a:gd name="connsiteX165" fmla="*/ 743083 w 789679"/>
                <a:gd name="connsiteY165" fmla="*/ 328556 h 811520"/>
                <a:gd name="connsiteX166" fmla="*/ 730263 w 789679"/>
                <a:gd name="connsiteY166" fmla="*/ 351596 h 811520"/>
                <a:gd name="connsiteX167" fmla="*/ 715375 w 789679"/>
                <a:gd name="connsiteY167" fmla="*/ 369313 h 811520"/>
                <a:gd name="connsiteX168" fmla="*/ 710346 w 789679"/>
                <a:gd name="connsiteY168" fmla="*/ 369713 h 811520"/>
                <a:gd name="connsiteX169" fmla="*/ 704726 w 789679"/>
                <a:gd name="connsiteY169" fmla="*/ 384772 h 811520"/>
                <a:gd name="connsiteX170" fmla="*/ 706155 w 789679"/>
                <a:gd name="connsiteY170" fmla="*/ 423281 h 811520"/>
                <a:gd name="connsiteX171" fmla="*/ 700545 w 789679"/>
                <a:gd name="connsiteY171" fmla="*/ 455114 h 811520"/>
                <a:gd name="connsiteX172" fmla="*/ 698411 w 789679"/>
                <a:gd name="connsiteY172" fmla="*/ 468792 h 811520"/>
                <a:gd name="connsiteX173" fmla="*/ 692048 w 789679"/>
                <a:gd name="connsiteY173" fmla="*/ 476983 h 811520"/>
                <a:gd name="connsiteX174" fmla="*/ 688477 w 789679"/>
                <a:gd name="connsiteY174" fmla="*/ 504844 h 811520"/>
                <a:gd name="connsiteX175" fmla="*/ 668084 w 789679"/>
                <a:gd name="connsiteY175" fmla="*/ 532191 h 811520"/>
                <a:gd name="connsiteX176" fmla="*/ 664664 w 789679"/>
                <a:gd name="connsiteY176" fmla="*/ 553926 h 811520"/>
                <a:gd name="connsiteX177" fmla="*/ 648386 w 789679"/>
                <a:gd name="connsiteY177" fmla="*/ 563080 h 811520"/>
                <a:gd name="connsiteX178" fmla="*/ 643671 w 789679"/>
                <a:gd name="connsiteY178" fmla="*/ 575767 h 811520"/>
                <a:gd name="connsiteX179" fmla="*/ 621821 w 789679"/>
                <a:gd name="connsiteY179" fmla="*/ 575729 h 811520"/>
                <a:gd name="connsiteX180" fmla="*/ 590179 w 789679"/>
                <a:gd name="connsiteY180" fmla="*/ 583883 h 811520"/>
                <a:gd name="connsiteX181" fmla="*/ 576005 w 789679"/>
                <a:gd name="connsiteY181" fmla="*/ 593341 h 811520"/>
                <a:gd name="connsiteX182" fmla="*/ 553479 w 789679"/>
                <a:gd name="connsiteY182" fmla="*/ 599561 h 811520"/>
                <a:gd name="connsiteX183" fmla="*/ 529809 w 789679"/>
                <a:gd name="connsiteY183" fmla="*/ 616563 h 811520"/>
                <a:gd name="connsiteX184" fmla="*/ 512778 w 789679"/>
                <a:gd name="connsiteY184" fmla="*/ 637832 h 811520"/>
                <a:gd name="connsiteX185" fmla="*/ 509854 w 789679"/>
                <a:gd name="connsiteY185" fmla="*/ 653920 h 811520"/>
                <a:gd name="connsiteX186" fmla="*/ 513197 w 789679"/>
                <a:gd name="connsiteY186" fmla="*/ 665864 h 811520"/>
                <a:gd name="connsiteX187" fmla="*/ 509435 w 789679"/>
                <a:gd name="connsiteY187" fmla="*/ 687800 h 811520"/>
                <a:gd name="connsiteX188" fmla="*/ 504873 w 789679"/>
                <a:gd name="connsiteY188" fmla="*/ 698440 h 811520"/>
                <a:gd name="connsiteX189" fmla="*/ 490814 w 789679"/>
                <a:gd name="connsiteY189" fmla="*/ 710489 h 811520"/>
                <a:gd name="connsiteX190" fmla="*/ 468497 w 789679"/>
                <a:gd name="connsiteY190" fmla="*/ 749265 h 811520"/>
                <a:gd name="connsiteX191" fmla="*/ 450809 w 789679"/>
                <a:gd name="connsiteY191" fmla="*/ 766886 h 811520"/>
                <a:gd name="connsiteX192" fmla="*/ 437131 w 789679"/>
                <a:gd name="connsiteY192" fmla="*/ 777316 h 811520"/>
                <a:gd name="connsiteX193" fmla="*/ 427958 w 789679"/>
                <a:gd name="connsiteY193" fmla="*/ 798643 h 811520"/>
                <a:gd name="connsiteX194" fmla="*/ 414652 w 789679"/>
                <a:gd name="connsiteY194" fmla="*/ 811521 h 811520"/>
                <a:gd name="connsiteX195" fmla="*/ 409080 w 789679"/>
                <a:gd name="connsiteY195" fmla="*/ 798767 h 811520"/>
                <a:gd name="connsiteX196" fmla="*/ 417957 w 789679"/>
                <a:gd name="connsiteY196" fmla="*/ 788118 h 811520"/>
                <a:gd name="connsiteX197" fmla="*/ 406317 w 789679"/>
                <a:gd name="connsiteY197" fmla="*/ 772897 h 811520"/>
                <a:gd name="connsiteX198" fmla="*/ 390535 w 789679"/>
                <a:gd name="connsiteY198" fmla="*/ 760581 h 811520"/>
                <a:gd name="connsiteX199" fmla="*/ 369837 w 789679"/>
                <a:gd name="connsiteY199" fmla="*/ 746370 h 811520"/>
                <a:gd name="connsiteX200" fmla="*/ 362360 w 789679"/>
                <a:gd name="connsiteY200" fmla="*/ 747017 h 811520"/>
                <a:gd name="connsiteX201" fmla="*/ 342186 w 789679"/>
                <a:gd name="connsiteY201" fmla="*/ 729939 h 811520"/>
                <a:gd name="connsiteX202" fmla="*/ 329136 w 789679"/>
                <a:gd name="connsiteY202" fmla="*/ 732292 h 81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789679" h="811520">
                  <a:moveTo>
                    <a:pt x="329127" y="732272"/>
                  </a:moveTo>
                  <a:lnTo>
                    <a:pt x="355968" y="702335"/>
                  </a:lnTo>
                  <a:lnTo>
                    <a:pt x="378666" y="681171"/>
                  </a:lnTo>
                  <a:lnTo>
                    <a:pt x="392182" y="672322"/>
                  </a:lnTo>
                  <a:lnTo>
                    <a:pt x="409118" y="660387"/>
                  </a:lnTo>
                  <a:lnTo>
                    <a:pt x="409527" y="643157"/>
                  </a:lnTo>
                  <a:lnTo>
                    <a:pt x="399431" y="630746"/>
                  </a:lnTo>
                  <a:lnTo>
                    <a:pt x="389468" y="634860"/>
                  </a:lnTo>
                  <a:lnTo>
                    <a:pt x="393421" y="622478"/>
                  </a:lnTo>
                  <a:lnTo>
                    <a:pt x="396145" y="609829"/>
                  </a:lnTo>
                  <a:lnTo>
                    <a:pt x="396154" y="598094"/>
                  </a:lnTo>
                  <a:lnTo>
                    <a:pt x="388915" y="594236"/>
                  </a:lnTo>
                  <a:lnTo>
                    <a:pt x="381372" y="597675"/>
                  </a:lnTo>
                  <a:lnTo>
                    <a:pt x="373875" y="596732"/>
                  </a:lnTo>
                  <a:lnTo>
                    <a:pt x="371523" y="588540"/>
                  </a:lnTo>
                  <a:lnTo>
                    <a:pt x="369646" y="569109"/>
                  </a:lnTo>
                  <a:lnTo>
                    <a:pt x="365884" y="562785"/>
                  </a:lnTo>
                  <a:lnTo>
                    <a:pt x="352301" y="557070"/>
                  </a:lnTo>
                  <a:lnTo>
                    <a:pt x="344091" y="561213"/>
                  </a:lnTo>
                  <a:lnTo>
                    <a:pt x="322850" y="557156"/>
                  </a:lnTo>
                  <a:lnTo>
                    <a:pt x="324193" y="528581"/>
                  </a:lnTo>
                  <a:lnTo>
                    <a:pt x="318240" y="516922"/>
                  </a:lnTo>
                  <a:lnTo>
                    <a:pt x="324526" y="512598"/>
                  </a:lnTo>
                  <a:lnTo>
                    <a:pt x="322593" y="500682"/>
                  </a:lnTo>
                  <a:lnTo>
                    <a:pt x="328108" y="491547"/>
                  </a:lnTo>
                  <a:lnTo>
                    <a:pt x="331679" y="475155"/>
                  </a:lnTo>
                  <a:lnTo>
                    <a:pt x="326927" y="462248"/>
                  </a:lnTo>
                  <a:lnTo>
                    <a:pt x="315944" y="456429"/>
                  </a:lnTo>
                  <a:lnTo>
                    <a:pt x="313782" y="448256"/>
                  </a:lnTo>
                  <a:lnTo>
                    <a:pt x="316735" y="436321"/>
                  </a:lnTo>
                  <a:lnTo>
                    <a:pt x="278168" y="435473"/>
                  </a:lnTo>
                  <a:lnTo>
                    <a:pt x="270434" y="411480"/>
                  </a:lnTo>
                  <a:lnTo>
                    <a:pt x="276311" y="411137"/>
                  </a:lnTo>
                  <a:lnTo>
                    <a:pt x="276044" y="402269"/>
                  </a:lnTo>
                  <a:lnTo>
                    <a:pt x="272120" y="396278"/>
                  </a:lnTo>
                  <a:lnTo>
                    <a:pt x="271234" y="384420"/>
                  </a:lnTo>
                  <a:lnTo>
                    <a:pt x="259547" y="378343"/>
                  </a:lnTo>
                  <a:lnTo>
                    <a:pt x="246898" y="378543"/>
                  </a:lnTo>
                  <a:lnTo>
                    <a:pt x="238573" y="372599"/>
                  </a:lnTo>
                  <a:lnTo>
                    <a:pt x="224971" y="368551"/>
                  </a:lnTo>
                  <a:lnTo>
                    <a:pt x="217056" y="360902"/>
                  </a:lnTo>
                  <a:lnTo>
                    <a:pt x="194529" y="357540"/>
                  </a:lnTo>
                  <a:lnTo>
                    <a:pt x="172688" y="339262"/>
                  </a:lnTo>
                  <a:lnTo>
                    <a:pt x="174308" y="325612"/>
                  </a:lnTo>
                  <a:lnTo>
                    <a:pt x="171831" y="317792"/>
                  </a:lnTo>
                  <a:lnTo>
                    <a:pt x="173974" y="302562"/>
                  </a:lnTo>
                  <a:lnTo>
                    <a:pt x="147657" y="306000"/>
                  </a:lnTo>
                  <a:lnTo>
                    <a:pt x="137055" y="313630"/>
                  </a:lnTo>
                  <a:lnTo>
                    <a:pt x="119463" y="321869"/>
                  </a:lnTo>
                  <a:lnTo>
                    <a:pt x="114976" y="328022"/>
                  </a:lnTo>
                  <a:lnTo>
                    <a:pt x="104623" y="328470"/>
                  </a:lnTo>
                  <a:lnTo>
                    <a:pt x="89668" y="326746"/>
                  </a:lnTo>
                  <a:lnTo>
                    <a:pt x="78315" y="330251"/>
                  </a:lnTo>
                  <a:lnTo>
                    <a:pt x="69171" y="327917"/>
                  </a:lnTo>
                  <a:lnTo>
                    <a:pt x="70514" y="297047"/>
                  </a:lnTo>
                  <a:lnTo>
                    <a:pt x="54007" y="309010"/>
                  </a:lnTo>
                  <a:lnTo>
                    <a:pt x="36252" y="308486"/>
                  </a:lnTo>
                  <a:lnTo>
                    <a:pt x="28651" y="297656"/>
                  </a:lnTo>
                  <a:lnTo>
                    <a:pt x="15297" y="296475"/>
                  </a:lnTo>
                  <a:lnTo>
                    <a:pt x="19545" y="287769"/>
                  </a:lnTo>
                  <a:lnTo>
                    <a:pt x="8372" y="275434"/>
                  </a:lnTo>
                  <a:lnTo>
                    <a:pt x="0" y="257204"/>
                  </a:lnTo>
                  <a:lnTo>
                    <a:pt x="5305" y="253508"/>
                  </a:lnTo>
                  <a:lnTo>
                    <a:pt x="5286" y="244973"/>
                  </a:lnTo>
                  <a:lnTo>
                    <a:pt x="17450" y="239135"/>
                  </a:lnTo>
                  <a:lnTo>
                    <a:pt x="15440" y="228219"/>
                  </a:lnTo>
                  <a:lnTo>
                    <a:pt x="20574" y="221199"/>
                  </a:lnTo>
                  <a:lnTo>
                    <a:pt x="22031" y="211779"/>
                  </a:lnTo>
                  <a:lnTo>
                    <a:pt x="45034" y="198063"/>
                  </a:lnTo>
                  <a:lnTo>
                    <a:pt x="61522" y="194177"/>
                  </a:lnTo>
                  <a:lnTo>
                    <a:pt x="64218" y="191148"/>
                  </a:lnTo>
                  <a:lnTo>
                    <a:pt x="82344" y="192100"/>
                  </a:lnTo>
                  <a:lnTo>
                    <a:pt x="91392" y="136893"/>
                  </a:lnTo>
                  <a:lnTo>
                    <a:pt x="91859" y="128168"/>
                  </a:lnTo>
                  <a:lnTo>
                    <a:pt x="88716" y="116653"/>
                  </a:lnTo>
                  <a:lnTo>
                    <a:pt x="79791" y="109309"/>
                  </a:lnTo>
                  <a:lnTo>
                    <a:pt x="79896" y="94698"/>
                  </a:lnTo>
                  <a:lnTo>
                    <a:pt x="91221" y="91383"/>
                  </a:lnTo>
                  <a:lnTo>
                    <a:pt x="95250" y="93459"/>
                  </a:lnTo>
                  <a:lnTo>
                    <a:pt x="95926" y="85754"/>
                  </a:lnTo>
                  <a:lnTo>
                    <a:pt x="84144" y="83677"/>
                  </a:lnTo>
                  <a:lnTo>
                    <a:pt x="83887" y="71085"/>
                  </a:lnTo>
                  <a:lnTo>
                    <a:pt x="123082" y="71533"/>
                  </a:lnTo>
                  <a:lnTo>
                    <a:pt x="129740" y="64599"/>
                  </a:lnTo>
                  <a:lnTo>
                    <a:pt x="135322" y="70980"/>
                  </a:lnTo>
                  <a:lnTo>
                    <a:pt x="139246" y="82848"/>
                  </a:lnTo>
                  <a:lnTo>
                    <a:pt x="143047" y="80372"/>
                  </a:lnTo>
                  <a:lnTo>
                    <a:pt x="154115" y="91011"/>
                  </a:lnTo>
                  <a:lnTo>
                    <a:pt x="169755" y="89706"/>
                  </a:lnTo>
                  <a:lnTo>
                    <a:pt x="173650" y="83553"/>
                  </a:lnTo>
                  <a:lnTo>
                    <a:pt x="188614" y="78858"/>
                  </a:lnTo>
                  <a:lnTo>
                    <a:pt x="196891" y="75552"/>
                  </a:lnTo>
                  <a:lnTo>
                    <a:pt x="199225" y="67028"/>
                  </a:lnTo>
                  <a:lnTo>
                    <a:pt x="213598" y="61303"/>
                  </a:lnTo>
                  <a:lnTo>
                    <a:pt x="212512" y="57074"/>
                  </a:lnTo>
                  <a:lnTo>
                    <a:pt x="195472" y="55350"/>
                  </a:lnTo>
                  <a:lnTo>
                    <a:pt x="192681" y="42672"/>
                  </a:lnTo>
                  <a:lnTo>
                    <a:pt x="193491" y="29166"/>
                  </a:lnTo>
                  <a:lnTo>
                    <a:pt x="184480" y="23946"/>
                  </a:lnTo>
                  <a:lnTo>
                    <a:pt x="188252" y="22088"/>
                  </a:lnTo>
                  <a:lnTo>
                    <a:pt x="203149" y="24670"/>
                  </a:lnTo>
                  <a:lnTo>
                    <a:pt x="219142" y="29699"/>
                  </a:lnTo>
                  <a:lnTo>
                    <a:pt x="224952" y="24937"/>
                  </a:lnTo>
                  <a:lnTo>
                    <a:pt x="239411" y="21812"/>
                  </a:lnTo>
                  <a:lnTo>
                    <a:pt x="261909" y="14269"/>
                  </a:lnTo>
                  <a:lnTo>
                    <a:pt x="269272" y="6582"/>
                  </a:lnTo>
                  <a:lnTo>
                    <a:pt x="266605" y="886"/>
                  </a:lnTo>
                  <a:lnTo>
                    <a:pt x="277063" y="0"/>
                  </a:lnTo>
                  <a:lnTo>
                    <a:pt x="281740" y="4639"/>
                  </a:lnTo>
                  <a:lnTo>
                    <a:pt x="279130" y="13497"/>
                  </a:lnTo>
                  <a:lnTo>
                    <a:pt x="286036" y="16545"/>
                  </a:lnTo>
                  <a:lnTo>
                    <a:pt x="290655" y="25918"/>
                  </a:lnTo>
                  <a:lnTo>
                    <a:pt x="285074" y="33014"/>
                  </a:lnTo>
                  <a:lnTo>
                    <a:pt x="281873" y="50149"/>
                  </a:lnTo>
                  <a:lnTo>
                    <a:pt x="287026" y="60331"/>
                  </a:lnTo>
                  <a:lnTo>
                    <a:pt x="288484" y="69637"/>
                  </a:lnTo>
                  <a:lnTo>
                    <a:pt x="300857" y="79077"/>
                  </a:lnTo>
                  <a:lnTo>
                    <a:pt x="310725" y="80077"/>
                  </a:lnTo>
                  <a:lnTo>
                    <a:pt x="312953" y="76133"/>
                  </a:lnTo>
                  <a:lnTo>
                    <a:pt x="319307" y="75267"/>
                  </a:lnTo>
                  <a:lnTo>
                    <a:pt x="328413" y="71733"/>
                  </a:lnTo>
                  <a:lnTo>
                    <a:pt x="334956" y="66389"/>
                  </a:lnTo>
                  <a:lnTo>
                    <a:pt x="346082" y="68094"/>
                  </a:lnTo>
                  <a:lnTo>
                    <a:pt x="350968" y="67370"/>
                  </a:lnTo>
                  <a:lnTo>
                    <a:pt x="361912" y="69018"/>
                  </a:lnTo>
                  <a:lnTo>
                    <a:pt x="363722" y="64903"/>
                  </a:lnTo>
                  <a:lnTo>
                    <a:pt x="360350" y="60903"/>
                  </a:lnTo>
                  <a:lnTo>
                    <a:pt x="362360" y="55074"/>
                  </a:lnTo>
                  <a:lnTo>
                    <a:pt x="370475" y="56864"/>
                  </a:lnTo>
                  <a:lnTo>
                    <a:pt x="379971" y="54807"/>
                  </a:lnTo>
                  <a:lnTo>
                    <a:pt x="391496" y="59074"/>
                  </a:lnTo>
                  <a:lnTo>
                    <a:pt x="400279" y="63227"/>
                  </a:lnTo>
                  <a:lnTo>
                    <a:pt x="406508" y="57769"/>
                  </a:lnTo>
                  <a:lnTo>
                    <a:pt x="411004" y="58607"/>
                  </a:lnTo>
                  <a:lnTo>
                    <a:pt x="413747" y="64275"/>
                  </a:lnTo>
                  <a:lnTo>
                    <a:pt x="423386" y="62837"/>
                  </a:lnTo>
                  <a:lnTo>
                    <a:pt x="431092" y="55198"/>
                  </a:lnTo>
                  <a:lnTo>
                    <a:pt x="437274" y="40367"/>
                  </a:lnTo>
                  <a:lnTo>
                    <a:pt x="449171" y="21936"/>
                  </a:lnTo>
                  <a:lnTo>
                    <a:pt x="456019" y="20984"/>
                  </a:lnTo>
                  <a:lnTo>
                    <a:pt x="460991" y="32128"/>
                  </a:lnTo>
                  <a:lnTo>
                    <a:pt x="472278" y="67332"/>
                  </a:lnTo>
                  <a:lnTo>
                    <a:pt x="483032" y="70647"/>
                  </a:lnTo>
                  <a:lnTo>
                    <a:pt x="483575" y="84544"/>
                  </a:lnTo>
                  <a:lnTo>
                    <a:pt x="468449" y="101098"/>
                  </a:lnTo>
                  <a:lnTo>
                    <a:pt x="474707" y="107166"/>
                  </a:lnTo>
                  <a:lnTo>
                    <a:pt x="510264" y="110319"/>
                  </a:lnTo>
                  <a:lnTo>
                    <a:pt x="510988" y="130483"/>
                  </a:lnTo>
                  <a:lnTo>
                    <a:pt x="526266" y="117282"/>
                  </a:lnTo>
                  <a:lnTo>
                    <a:pt x="551583" y="124511"/>
                  </a:lnTo>
                  <a:lnTo>
                    <a:pt x="584988" y="136798"/>
                  </a:lnTo>
                  <a:lnTo>
                    <a:pt x="594808" y="148590"/>
                  </a:lnTo>
                  <a:lnTo>
                    <a:pt x="591512" y="159734"/>
                  </a:lnTo>
                  <a:lnTo>
                    <a:pt x="614896" y="153534"/>
                  </a:lnTo>
                  <a:lnTo>
                    <a:pt x="654044" y="164182"/>
                  </a:lnTo>
                  <a:lnTo>
                    <a:pt x="684095" y="163392"/>
                  </a:lnTo>
                  <a:lnTo>
                    <a:pt x="713832" y="180061"/>
                  </a:lnTo>
                  <a:lnTo>
                    <a:pt x="739521" y="202635"/>
                  </a:lnTo>
                  <a:lnTo>
                    <a:pt x="755018" y="208455"/>
                  </a:lnTo>
                  <a:lnTo>
                    <a:pt x="772220" y="209255"/>
                  </a:lnTo>
                  <a:lnTo>
                    <a:pt x="779507" y="215617"/>
                  </a:lnTo>
                  <a:lnTo>
                    <a:pt x="786336" y="241325"/>
                  </a:lnTo>
                  <a:lnTo>
                    <a:pt x="789680" y="253555"/>
                  </a:lnTo>
                  <a:lnTo>
                    <a:pt x="781669" y="287026"/>
                  </a:lnTo>
                  <a:lnTo>
                    <a:pt x="771430" y="300276"/>
                  </a:lnTo>
                  <a:lnTo>
                    <a:pt x="743083" y="328556"/>
                  </a:lnTo>
                  <a:lnTo>
                    <a:pt x="730263" y="351596"/>
                  </a:lnTo>
                  <a:lnTo>
                    <a:pt x="715375" y="369313"/>
                  </a:lnTo>
                  <a:lnTo>
                    <a:pt x="710346" y="369713"/>
                  </a:lnTo>
                  <a:lnTo>
                    <a:pt x="704726" y="384772"/>
                  </a:lnTo>
                  <a:lnTo>
                    <a:pt x="706155" y="423281"/>
                  </a:lnTo>
                  <a:lnTo>
                    <a:pt x="700545" y="455114"/>
                  </a:lnTo>
                  <a:lnTo>
                    <a:pt x="698411" y="468792"/>
                  </a:lnTo>
                  <a:lnTo>
                    <a:pt x="692048" y="476983"/>
                  </a:lnTo>
                  <a:lnTo>
                    <a:pt x="688477" y="504844"/>
                  </a:lnTo>
                  <a:lnTo>
                    <a:pt x="668084" y="532191"/>
                  </a:lnTo>
                  <a:lnTo>
                    <a:pt x="664664" y="553926"/>
                  </a:lnTo>
                  <a:lnTo>
                    <a:pt x="648386" y="563080"/>
                  </a:lnTo>
                  <a:lnTo>
                    <a:pt x="643671" y="575767"/>
                  </a:lnTo>
                  <a:lnTo>
                    <a:pt x="621821" y="575729"/>
                  </a:lnTo>
                  <a:lnTo>
                    <a:pt x="590179" y="583883"/>
                  </a:lnTo>
                  <a:lnTo>
                    <a:pt x="576005" y="593341"/>
                  </a:lnTo>
                  <a:lnTo>
                    <a:pt x="553479" y="599561"/>
                  </a:lnTo>
                  <a:lnTo>
                    <a:pt x="529809" y="616563"/>
                  </a:lnTo>
                  <a:lnTo>
                    <a:pt x="512778" y="637832"/>
                  </a:lnTo>
                  <a:lnTo>
                    <a:pt x="509854" y="653920"/>
                  </a:lnTo>
                  <a:lnTo>
                    <a:pt x="513197" y="665864"/>
                  </a:lnTo>
                  <a:lnTo>
                    <a:pt x="509435" y="687800"/>
                  </a:lnTo>
                  <a:lnTo>
                    <a:pt x="504873" y="698440"/>
                  </a:lnTo>
                  <a:lnTo>
                    <a:pt x="490814" y="710489"/>
                  </a:lnTo>
                  <a:lnTo>
                    <a:pt x="468497" y="749265"/>
                  </a:lnTo>
                  <a:lnTo>
                    <a:pt x="450809" y="766886"/>
                  </a:lnTo>
                  <a:lnTo>
                    <a:pt x="437131" y="777316"/>
                  </a:lnTo>
                  <a:lnTo>
                    <a:pt x="427958" y="798643"/>
                  </a:lnTo>
                  <a:lnTo>
                    <a:pt x="414652" y="811521"/>
                  </a:lnTo>
                  <a:lnTo>
                    <a:pt x="409080" y="798767"/>
                  </a:lnTo>
                  <a:lnTo>
                    <a:pt x="417957" y="788118"/>
                  </a:lnTo>
                  <a:lnTo>
                    <a:pt x="406317" y="772897"/>
                  </a:lnTo>
                  <a:lnTo>
                    <a:pt x="390535" y="760581"/>
                  </a:lnTo>
                  <a:lnTo>
                    <a:pt x="369837" y="746370"/>
                  </a:lnTo>
                  <a:lnTo>
                    <a:pt x="362360" y="747017"/>
                  </a:lnTo>
                  <a:lnTo>
                    <a:pt x="342186" y="729939"/>
                  </a:lnTo>
                  <a:lnTo>
                    <a:pt x="329136" y="732292"/>
                  </a:lnTo>
                </a:path>
              </a:pathLst>
            </a:custGeom>
            <a:solidFill>
              <a:srgbClr val="C00000"/>
            </a:solidFill>
            <a:ln w="2305" cap="flat">
              <a:solidFill>
                <a:srgbClr val="000000"/>
              </a:solid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C3DC3495-1C6F-9F52-DF59-4363BA771D1C}"/>
                </a:ext>
              </a:extLst>
            </p:cNvPr>
            <p:cNvSpPr/>
            <p:nvPr/>
          </p:nvSpPr>
          <p:spPr>
            <a:xfrm>
              <a:off x="4322311" y="2589647"/>
              <a:ext cx="47891" cy="26965"/>
            </a:xfrm>
            <a:custGeom>
              <a:avLst/>
              <a:gdLst>
                <a:gd name="connsiteX0" fmla="*/ 14649 w 47891"/>
                <a:gd name="connsiteY0" fmla="*/ 12306 h 26965"/>
                <a:gd name="connsiteX1" fmla="*/ 29232 w 47891"/>
                <a:gd name="connsiteY1" fmla="*/ 15697 h 26965"/>
                <a:gd name="connsiteX2" fmla="*/ 47892 w 47891"/>
                <a:gd name="connsiteY2" fmla="*/ 15011 h 26965"/>
                <a:gd name="connsiteX3" fmla="*/ 37995 w 47891"/>
                <a:gd name="connsiteY3" fmla="*/ 25327 h 26965"/>
                <a:gd name="connsiteX4" fmla="*/ 30547 w 47891"/>
                <a:gd name="connsiteY4" fmla="*/ 26965 h 26965"/>
                <a:gd name="connsiteX5" fmla="*/ 5029 w 47891"/>
                <a:gd name="connsiteY5" fmla="*/ 16278 h 26965"/>
                <a:gd name="connsiteX6" fmla="*/ 0 w 47891"/>
                <a:gd name="connsiteY6" fmla="*/ 7820 h 26965"/>
                <a:gd name="connsiteX7" fmla="*/ 7601 w 47891"/>
                <a:gd name="connsiteY7" fmla="*/ 0 h 26965"/>
                <a:gd name="connsiteX8" fmla="*/ 14649 w 47891"/>
                <a:gd name="connsiteY8" fmla="*/ 12306 h 2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91" h="26965">
                  <a:moveTo>
                    <a:pt x="14649" y="12306"/>
                  </a:moveTo>
                  <a:lnTo>
                    <a:pt x="29232" y="15697"/>
                  </a:lnTo>
                  <a:lnTo>
                    <a:pt x="47892" y="15011"/>
                  </a:lnTo>
                  <a:lnTo>
                    <a:pt x="37995" y="25327"/>
                  </a:lnTo>
                  <a:lnTo>
                    <a:pt x="30547" y="26965"/>
                  </a:lnTo>
                  <a:lnTo>
                    <a:pt x="5029" y="16278"/>
                  </a:lnTo>
                  <a:lnTo>
                    <a:pt x="0" y="7820"/>
                  </a:lnTo>
                  <a:lnTo>
                    <a:pt x="7601" y="0"/>
                  </a:lnTo>
                  <a:lnTo>
                    <a:pt x="14649" y="12306"/>
                  </a:lnTo>
                </a:path>
              </a:pathLst>
            </a:custGeom>
            <a:solidFill>
              <a:srgbClr val="E6E6E6"/>
            </a:solidFill>
            <a:ln w="2305" cap="flat">
              <a:solidFill>
                <a:srgbClr val="000000"/>
              </a:solid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E43F085-0DEA-10A9-89DC-95DAA58F6544}"/>
                </a:ext>
              </a:extLst>
            </p:cNvPr>
            <p:cNvSpPr/>
            <p:nvPr/>
          </p:nvSpPr>
          <p:spPr>
            <a:xfrm>
              <a:off x="4319768" y="2514238"/>
              <a:ext cx="54568" cy="22717"/>
            </a:xfrm>
            <a:custGeom>
              <a:avLst/>
              <a:gdLst>
                <a:gd name="connsiteX0" fmla="*/ 54569 w 54568"/>
                <a:gd name="connsiteY0" fmla="*/ 22250 h 22717"/>
                <a:gd name="connsiteX1" fmla="*/ 44777 w 54568"/>
                <a:gd name="connsiteY1" fmla="*/ 22717 h 22717"/>
                <a:gd name="connsiteX2" fmla="*/ 18707 w 54568"/>
                <a:gd name="connsiteY2" fmla="*/ 14554 h 22717"/>
                <a:gd name="connsiteX3" fmla="*/ 0 w 54568"/>
                <a:gd name="connsiteY3" fmla="*/ 2210 h 22717"/>
                <a:gd name="connsiteX4" fmla="*/ 6963 w 54568"/>
                <a:gd name="connsiteY4" fmla="*/ 0 h 22717"/>
                <a:gd name="connsiteX5" fmla="*/ 33414 w 54568"/>
                <a:gd name="connsiteY5" fmla="*/ 6572 h 22717"/>
                <a:gd name="connsiteX6" fmla="*/ 53978 w 54568"/>
                <a:gd name="connsiteY6" fmla="*/ 17478 h 22717"/>
                <a:gd name="connsiteX7" fmla="*/ 54569 w 54568"/>
                <a:gd name="connsiteY7" fmla="*/ 22250 h 2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68" h="22717">
                  <a:moveTo>
                    <a:pt x="54569" y="22250"/>
                  </a:moveTo>
                  <a:lnTo>
                    <a:pt x="44777" y="22717"/>
                  </a:lnTo>
                  <a:lnTo>
                    <a:pt x="18707" y="14554"/>
                  </a:lnTo>
                  <a:lnTo>
                    <a:pt x="0" y="2210"/>
                  </a:lnTo>
                  <a:lnTo>
                    <a:pt x="6963" y="0"/>
                  </a:lnTo>
                  <a:lnTo>
                    <a:pt x="33414" y="6572"/>
                  </a:lnTo>
                  <a:lnTo>
                    <a:pt x="53978" y="17478"/>
                  </a:lnTo>
                  <a:lnTo>
                    <a:pt x="54569" y="22250"/>
                  </a:lnTo>
                </a:path>
              </a:pathLst>
            </a:custGeom>
            <a:solidFill>
              <a:srgbClr val="E6E6E6"/>
            </a:solidFill>
            <a:ln w="2305" cap="flat">
              <a:solidFill>
                <a:srgbClr val="000000"/>
              </a:solid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11FB519D-9B51-90B0-F621-20396731F6C7}"/>
                </a:ext>
              </a:extLst>
            </p:cNvPr>
            <p:cNvSpPr/>
            <p:nvPr/>
          </p:nvSpPr>
          <p:spPr>
            <a:xfrm>
              <a:off x="3033883" y="2492787"/>
              <a:ext cx="99260" cy="62703"/>
            </a:xfrm>
            <a:custGeom>
              <a:avLst/>
              <a:gdLst>
                <a:gd name="connsiteX0" fmla="*/ 99260 w 99260"/>
                <a:gd name="connsiteY0" fmla="*/ 59112 h 62703"/>
                <a:gd name="connsiteX1" fmla="*/ 89144 w 99260"/>
                <a:gd name="connsiteY1" fmla="*/ 62703 h 62703"/>
                <a:gd name="connsiteX2" fmla="*/ 56121 w 99260"/>
                <a:gd name="connsiteY2" fmla="*/ 50968 h 62703"/>
                <a:gd name="connsiteX3" fmla="*/ 50082 w 99260"/>
                <a:gd name="connsiteY3" fmla="*/ 41758 h 62703"/>
                <a:gd name="connsiteX4" fmla="*/ 32080 w 99260"/>
                <a:gd name="connsiteY4" fmla="*/ 32633 h 62703"/>
                <a:gd name="connsiteX5" fmla="*/ 28461 w 99260"/>
                <a:gd name="connsiteY5" fmla="*/ 25175 h 62703"/>
                <a:gd name="connsiteX6" fmla="*/ 7753 w 99260"/>
                <a:gd name="connsiteY6" fmla="*/ 20460 h 62703"/>
                <a:gd name="connsiteX7" fmla="*/ 0 w 99260"/>
                <a:gd name="connsiteY7" fmla="*/ 6125 h 62703"/>
                <a:gd name="connsiteX8" fmla="*/ 1734 w 99260"/>
                <a:gd name="connsiteY8" fmla="*/ 0 h 62703"/>
                <a:gd name="connsiteX9" fmla="*/ 22850 w 99260"/>
                <a:gd name="connsiteY9" fmla="*/ 5772 h 62703"/>
                <a:gd name="connsiteX10" fmla="*/ 35195 w 99260"/>
                <a:gd name="connsiteY10" fmla="*/ 9773 h 62703"/>
                <a:gd name="connsiteX11" fmla="*/ 54102 w 99260"/>
                <a:gd name="connsiteY11" fmla="*/ 12563 h 62703"/>
                <a:gd name="connsiteX12" fmla="*/ 60941 w 99260"/>
                <a:gd name="connsiteY12" fmla="*/ 21641 h 62703"/>
                <a:gd name="connsiteX13" fmla="*/ 70885 w 99260"/>
                <a:gd name="connsiteY13" fmla="*/ 34061 h 62703"/>
                <a:gd name="connsiteX14" fmla="*/ 90964 w 99260"/>
                <a:gd name="connsiteY14" fmla="*/ 44806 h 62703"/>
                <a:gd name="connsiteX15" fmla="*/ 99260 w 99260"/>
                <a:gd name="connsiteY15" fmla="*/ 59112 h 6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260" h="62703">
                  <a:moveTo>
                    <a:pt x="99260" y="59112"/>
                  </a:moveTo>
                  <a:lnTo>
                    <a:pt x="89144" y="62703"/>
                  </a:lnTo>
                  <a:lnTo>
                    <a:pt x="56121" y="50968"/>
                  </a:lnTo>
                  <a:lnTo>
                    <a:pt x="50082" y="41758"/>
                  </a:lnTo>
                  <a:lnTo>
                    <a:pt x="32080" y="32633"/>
                  </a:lnTo>
                  <a:lnTo>
                    <a:pt x="28461" y="25175"/>
                  </a:lnTo>
                  <a:lnTo>
                    <a:pt x="7753" y="20460"/>
                  </a:lnTo>
                  <a:lnTo>
                    <a:pt x="0" y="6125"/>
                  </a:lnTo>
                  <a:lnTo>
                    <a:pt x="1734" y="0"/>
                  </a:lnTo>
                  <a:lnTo>
                    <a:pt x="22850" y="5772"/>
                  </a:lnTo>
                  <a:lnTo>
                    <a:pt x="35195" y="9773"/>
                  </a:lnTo>
                  <a:lnTo>
                    <a:pt x="54102" y="12563"/>
                  </a:lnTo>
                  <a:lnTo>
                    <a:pt x="60941" y="21641"/>
                  </a:lnTo>
                  <a:lnTo>
                    <a:pt x="70885" y="34061"/>
                  </a:lnTo>
                  <a:lnTo>
                    <a:pt x="90964" y="44806"/>
                  </a:lnTo>
                  <a:lnTo>
                    <a:pt x="99260" y="59112"/>
                  </a:lnTo>
                </a:path>
              </a:pathLst>
            </a:custGeom>
            <a:solidFill>
              <a:srgbClr val="E6E6E6"/>
            </a:solidFill>
            <a:ln w="2305" cap="flat">
              <a:solidFill>
                <a:srgbClr val="000000"/>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2010802-23B2-4096-887F-7211B97500BD}"/>
                </a:ext>
              </a:extLst>
            </p:cNvPr>
            <p:cNvSpPr/>
            <p:nvPr/>
          </p:nvSpPr>
          <p:spPr>
            <a:xfrm>
              <a:off x="4422352" y="2469832"/>
              <a:ext cx="136207" cy="130397"/>
            </a:xfrm>
            <a:custGeom>
              <a:avLst/>
              <a:gdLst>
                <a:gd name="connsiteX0" fmla="*/ 66084 w 136207"/>
                <a:gd name="connsiteY0" fmla="*/ 25165 h 130397"/>
                <a:gd name="connsiteX1" fmla="*/ 52768 w 136207"/>
                <a:gd name="connsiteY1" fmla="*/ 48206 h 130397"/>
                <a:gd name="connsiteX2" fmla="*/ 65903 w 136207"/>
                <a:gd name="connsiteY2" fmla="*/ 39338 h 130397"/>
                <a:gd name="connsiteX3" fmla="*/ 79410 w 136207"/>
                <a:gd name="connsiteY3" fmla="*/ 44968 h 130397"/>
                <a:gd name="connsiteX4" fmla="*/ 72352 w 136207"/>
                <a:gd name="connsiteY4" fmla="*/ 54092 h 130397"/>
                <a:gd name="connsiteX5" fmla="*/ 90202 w 136207"/>
                <a:gd name="connsiteY5" fmla="*/ 61246 h 130397"/>
                <a:gd name="connsiteX6" fmla="*/ 99479 w 136207"/>
                <a:gd name="connsiteY6" fmla="*/ 54893 h 130397"/>
                <a:gd name="connsiteX7" fmla="*/ 119539 w 136207"/>
                <a:gd name="connsiteY7" fmla="*/ 62913 h 130397"/>
                <a:gd name="connsiteX8" fmla="*/ 113319 w 136207"/>
                <a:gd name="connsiteY8" fmla="*/ 81896 h 130397"/>
                <a:gd name="connsiteX9" fmla="*/ 127397 w 136207"/>
                <a:gd name="connsiteY9" fmla="*/ 77476 h 130397"/>
                <a:gd name="connsiteX10" fmla="*/ 129959 w 136207"/>
                <a:gd name="connsiteY10" fmla="*/ 91164 h 130397"/>
                <a:gd name="connsiteX11" fmla="*/ 136208 w 136207"/>
                <a:gd name="connsiteY11" fmla="*/ 107090 h 130397"/>
                <a:gd name="connsiteX12" fmla="*/ 127740 w 136207"/>
                <a:gd name="connsiteY12" fmla="*/ 129454 h 130397"/>
                <a:gd name="connsiteX13" fmla="*/ 118634 w 136207"/>
                <a:gd name="connsiteY13" fmla="*/ 130397 h 130397"/>
                <a:gd name="connsiteX14" fmla="*/ 105413 w 136207"/>
                <a:gd name="connsiteY14" fmla="*/ 125616 h 130397"/>
                <a:gd name="connsiteX15" fmla="*/ 109776 w 136207"/>
                <a:gd name="connsiteY15" fmla="*/ 104804 h 130397"/>
                <a:gd name="connsiteX16" fmla="*/ 104175 w 136207"/>
                <a:gd name="connsiteY16" fmla="*/ 101546 h 130397"/>
                <a:gd name="connsiteX17" fmla="*/ 80839 w 136207"/>
                <a:gd name="connsiteY17" fmla="*/ 123644 h 130397"/>
                <a:gd name="connsiteX18" fmla="*/ 68828 w 136207"/>
                <a:gd name="connsiteY18" fmla="*/ 122768 h 130397"/>
                <a:gd name="connsiteX19" fmla="*/ 83039 w 136207"/>
                <a:gd name="connsiteY19" fmla="*/ 110814 h 130397"/>
                <a:gd name="connsiteX20" fmla="*/ 63741 w 136207"/>
                <a:gd name="connsiteY20" fmla="*/ 104613 h 130397"/>
                <a:gd name="connsiteX21" fmla="*/ 42129 w 136207"/>
                <a:gd name="connsiteY21" fmla="*/ 106137 h 130397"/>
                <a:gd name="connsiteX22" fmla="*/ 3086 w 136207"/>
                <a:gd name="connsiteY22" fmla="*/ 105356 h 130397"/>
                <a:gd name="connsiteX23" fmla="*/ 0 w 136207"/>
                <a:gd name="connsiteY23" fmla="*/ 97774 h 130397"/>
                <a:gd name="connsiteX24" fmla="*/ 12526 w 136207"/>
                <a:gd name="connsiteY24" fmla="*/ 88735 h 130397"/>
                <a:gd name="connsiteX25" fmla="*/ 3781 w 136207"/>
                <a:gd name="connsiteY25" fmla="*/ 81734 h 130397"/>
                <a:gd name="connsiteX26" fmla="*/ 20669 w 136207"/>
                <a:gd name="connsiteY26" fmla="*/ 66123 h 130397"/>
                <a:gd name="connsiteX27" fmla="*/ 41453 w 136207"/>
                <a:gd name="connsiteY27" fmla="*/ 24336 h 130397"/>
                <a:gd name="connsiteX28" fmla="*/ 53921 w 136207"/>
                <a:gd name="connsiteY28" fmla="*/ 9211 h 130397"/>
                <a:gd name="connsiteX29" fmla="*/ 71380 w 136207"/>
                <a:gd name="connsiteY29" fmla="*/ 0 h 130397"/>
                <a:gd name="connsiteX30" fmla="*/ 80715 w 136207"/>
                <a:gd name="connsiteY30" fmla="*/ 1181 h 130397"/>
                <a:gd name="connsiteX31" fmla="*/ 76829 w 136207"/>
                <a:gd name="connsiteY31" fmla="*/ 8420 h 130397"/>
                <a:gd name="connsiteX32" fmla="*/ 66084 w 136207"/>
                <a:gd name="connsiteY32" fmla="*/ 25165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6207" h="130397">
                  <a:moveTo>
                    <a:pt x="66084" y="25165"/>
                  </a:moveTo>
                  <a:lnTo>
                    <a:pt x="52768" y="48206"/>
                  </a:lnTo>
                  <a:lnTo>
                    <a:pt x="65903" y="39338"/>
                  </a:lnTo>
                  <a:lnTo>
                    <a:pt x="79410" y="44968"/>
                  </a:lnTo>
                  <a:lnTo>
                    <a:pt x="72352" y="54092"/>
                  </a:lnTo>
                  <a:lnTo>
                    <a:pt x="90202" y="61246"/>
                  </a:lnTo>
                  <a:lnTo>
                    <a:pt x="99479" y="54893"/>
                  </a:lnTo>
                  <a:lnTo>
                    <a:pt x="119539" y="62913"/>
                  </a:lnTo>
                  <a:lnTo>
                    <a:pt x="113319" y="81896"/>
                  </a:lnTo>
                  <a:lnTo>
                    <a:pt x="127397" y="77476"/>
                  </a:lnTo>
                  <a:lnTo>
                    <a:pt x="129959" y="91164"/>
                  </a:lnTo>
                  <a:lnTo>
                    <a:pt x="136208" y="107090"/>
                  </a:lnTo>
                  <a:lnTo>
                    <a:pt x="127740" y="129454"/>
                  </a:lnTo>
                  <a:lnTo>
                    <a:pt x="118634" y="130397"/>
                  </a:lnTo>
                  <a:lnTo>
                    <a:pt x="105413" y="125616"/>
                  </a:lnTo>
                  <a:lnTo>
                    <a:pt x="109776" y="104804"/>
                  </a:lnTo>
                  <a:lnTo>
                    <a:pt x="104175" y="101546"/>
                  </a:lnTo>
                  <a:lnTo>
                    <a:pt x="80839" y="123644"/>
                  </a:lnTo>
                  <a:lnTo>
                    <a:pt x="68828" y="122768"/>
                  </a:lnTo>
                  <a:lnTo>
                    <a:pt x="83039" y="110814"/>
                  </a:lnTo>
                  <a:lnTo>
                    <a:pt x="63741" y="104613"/>
                  </a:lnTo>
                  <a:lnTo>
                    <a:pt x="42129" y="106137"/>
                  </a:lnTo>
                  <a:lnTo>
                    <a:pt x="3086" y="105356"/>
                  </a:lnTo>
                  <a:lnTo>
                    <a:pt x="0" y="97774"/>
                  </a:lnTo>
                  <a:lnTo>
                    <a:pt x="12526" y="88735"/>
                  </a:lnTo>
                  <a:lnTo>
                    <a:pt x="3781" y="81734"/>
                  </a:lnTo>
                  <a:lnTo>
                    <a:pt x="20669" y="66123"/>
                  </a:lnTo>
                  <a:lnTo>
                    <a:pt x="41453" y="24336"/>
                  </a:lnTo>
                  <a:lnTo>
                    <a:pt x="53921" y="9211"/>
                  </a:lnTo>
                  <a:lnTo>
                    <a:pt x="71380" y="0"/>
                  </a:lnTo>
                  <a:lnTo>
                    <a:pt x="80715" y="1181"/>
                  </a:lnTo>
                  <a:lnTo>
                    <a:pt x="76829" y="8420"/>
                  </a:lnTo>
                  <a:lnTo>
                    <a:pt x="66084" y="25165"/>
                  </a:lnTo>
                </a:path>
              </a:pathLst>
            </a:custGeom>
            <a:solidFill>
              <a:srgbClr val="E6E6E6"/>
            </a:solidFill>
            <a:ln w="2305" cap="flat">
              <a:solidFill>
                <a:srgbClr val="000000"/>
              </a:solid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D84DD6A-473C-3EED-589B-A663A4B85B3E}"/>
                </a:ext>
              </a:extLst>
            </p:cNvPr>
            <p:cNvSpPr/>
            <p:nvPr/>
          </p:nvSpPr>
          <p:spPr>
            <a:xfrm>
              <a:off x="2937431" y="2400785"/>
              <a:ext cx="41454" cy="54321"/>
            </a:xfrm>
            <a:custGeom>
              <a:avLst/>
              <a:gdLst>
                <a:gd name="connsiteX0" fmla="*/ 1200 w 41454"/>
                <a:gd name="connsiteY0" fmla="*/ 0 h 54321"/>
                <a:gd name="connsiteX1" fmla="*/ 10654 w 41454"/>
                <a:gd name="connsiteY1" fmla="*/ 3591 h 54321"/>
                <a:gd name="connsiteX2" fmla="*/ 29968 w 41454"/>
                <a:gd name="connsiteY2" fmla="*/ 1381 h 54321"/>
                <a:gd name="connsiteX3" fmla="*/ 23938 w 41454"/>
                <a:gd name="connsiteY3" fmla="*/ 32528 h 54321"/>
                <a:gd name="connsiteX4" fmla="*/ 41455 w 41454"/>
                <a:gd name="connsiteY4" fmla="*/ 54321 h 54321"/>
                <a:gd name="connsiteX5" fmla="*/ 33425 w 41454"/>
                <a:gd name="connsiteY5" fmla="*/ 54273 h 54321"/>
                <a:gd name="connsiteX6" fmla="*/ 21309 w 41454"/>
                <a:gd name="connsiteY6" fmla="*/ 41910 h 54321"/>
                <a:gd name="connsiteX7" fmla="*/ 13870 w 41454"/>
                <a:gd name="connsiteY7" fmla="*/ 29394 h 54321"/>
                <a:gd name="connsiteX8" fmla="*/ 3722 w 41454"/>
                <a:gd name="connsiteY8" fmla="*/ 20879 h 54321"/>
                <a:gd name="connsiteX9" fmla="*/ 0 w 41454"/>
                <a:gd name="connsiteY9" fmla="*/ 8801 h 54321"/>
                <a:gd name="connsiteX10" fmla="*/ 1200 w 41454"/>
                <a:gd name="connsiteY10" fmla="*/ 0 h 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54" h="54321">
                  <a:moveTo>
                    <a:pt x="1200" y="0"/>
                  </a:moveTo>
                  <a:lnTo>
                    <a:pt x="10654" y="3591"/>
                  </a:lnTo>
                  <a:lnTo>
                    <a:pt x="29968" y="1381"/>
                  </a:lnTo>
                  <a:lnTo>
                    <a:pt x="23938" y="32528"/>
                  </a:lnTo>
                  <a:lnTo>
                    <a:pt x="41455" y="54321"/>
                  </a:lnTo>
                  <a:lnTo>
                    <a:pt x="33425" y="54273"/>
                  </a:lnTo>
                  <a:lnTo>
                    <a:pt x="21309" y="41910"/>
                  </a:lnTo>
                  <a:lnTo>
                    <a:pt x="13870" y="29394"/>
                  </a:lnTo>
                  <a:lnTo>
                    <a:pt x="3722" y="20879"/>
                  </a:lnTo>
                  <a:lnTo>
                    <a:pt x="0" y="8801"/>
                  </a:lnTo>
                  <a:lnTo>
                    <a:pt x="1200" y="0"/>
                  </a:lnTo>
                </a:path>
              </a:pathLst>
            </a:custGeom>
            <a:solidFill>
              <a:srgbClr val="E6E6E6"/>
            </a:solidFill>
            <a:ln w="2305" cap="flat">
              <a:solidFill>
                <a:srgbClr val="000000"/>
              </a:solid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DE37468-5EAB-74BB-819D-77131CB9036E}"/>
                </a:ext>
              </a:extLst>
            </p:cNvPr>
            <p:cNvSpPr/>
            <p:nvPr/>
          </p:nvSpPr>
          <p:spPr>
            <a:xfrm>
              <a:off x="4001081" y="2159736"/>
              <a:ext cx="22050" cy="23355"/>
            </a:xfrm>
            <a:custGeom>
              <a:avLst/>
              <a:gdLst>
                <a:gd name="connsiteX0" fmla="*/ 22050 w 22050"/>
                <a:gd name="connsiteY0" fmla="*/ 7068 h 23355"/>
                <a:gd name="connsiteX1" fmla="*/ 14173 w 22050"/>
                <a:gd name="connsiteY1" fmla="*/ 23355 h 23355"/>
                <a:gd name="connsiteX2" fmla="*/ 5286 w 22050"/>
                <a:gd name="connsiteY2" fmla="*/ 20736 h 23355"/>
                <a:gd name="connsiteX3" fmla="*/ 0 w 22050"/>
                <a:gd name="connsiteY3" fmla="*/ 11487 h 23355"/>
                <a:gd name="connsiteX4" fmla="*/ 943 w 22050"/>
                <a:gd name="connsiteY4" fmla="*/ 9344 h 23355"/>
                <a:gd name="connsiteX5" fmla="*/ 8706 w 22050"/>
                <a:gd name="connsiteY5" fmla="*/ 0 h 23355"/>
                <a:gd name="connsiteX6" fmla="*/ 16945 w 22050"/>
                <a:gd name="connsiteY6" fmla="*/ 676 h 23355"/>
                <a:gd name="connsiteX7" fmla="*/ 22050 w 22050"/>
                <a:gd name="connsiteY7" fmla="*/ 7068 h 2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 h="23355">
                  <a:moveTo>
                    <a:pt x="22050" y="7068"/>
                  </a:moveTo>
                  <a:lnTo>
                    <a:pt x="14173" y="23355"/>
                  </a:lnTo>
                  <a:lnTo>
                    <a:pt x="5286" y="20736"/>
                  </a:lnTo>
                  <a:lnTo>
                    <a:pt x="0" y="11487"/>
                  </a:lnTo>
                  <a:lnTo>
                    <a:pt x="943" y="9344"/>
                  </a:lnTo>
                  <a:lnTo>
                    <a:pt x="8706" y="0"/>
                  </a:lnTo>
                  <a:lnTo>
                    <a:pt x="16945" y="676"/>
                  </a:lnTo>
                  <a:lnTo>
                    <a:pt x="22050" y="7068"/>
                  </a:lnTo>
                </a:path>
              </a:pathLst>
            </a:custGeom>
            <a:solidFill>
              <a:srgbClr val="E6E6E6"/>
            </a:solidFill>
            <a:ln w="2305" cap="flat">
              <a:solidFill>
                <a:srgbClr val="000000"/>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B1CEB51-0822-2109-0131-E7BA9296286C}"/>
                </a:ext>
              </a:extLst>
            </p:cNvPr>
            <p:cNvSpPr/>
            <p:nvPr/>
          </p:nvSpPr>
          <p:spPr>
            <a:xfrm>
              <a:off x="3928033" y="2143153"/>
              <a:ext cx="42576" cy="23641"/>
            </a:xfrm>
            <a:custGeom>
              <a:avLst/>
              <a:gdLst>
                <a:gd name="connsiteX0" fmla="*/ 42148 w 42576"/>
                <a:gd name="connsiteY0" fmla="*/ 6391 h 23641"/>
                <a:gd name="connsiteX1" fmla="*/ 18602 w 42576"/>
                <a:gd name="connsiteY1" fmla="*/ 23641 h 23641"/>
                <a:gd name="connsiteX2" fmla="*/ 4401 w 42576"/>
                <a:gd name="connsiteY2" fmla="*/ 22917 h 23641"/>
                <a:gd name="connsiteX3" fmla="*/ 0 w 42576"/>
                <a:gd name="connsiteY3" fmla="*/ 14478 h 23641"/>
                <a:gd name="connsiteX4" fmla="*/ 14945 w 42576"/>
                <a:gd name="connsiteY4" fmla="*/ 0 h 23641"/>
                <a:gd name="connsiteX5" fmla="*/ 42577 w 42576"/>
                <a:gd name="connsiteY5" fmla="*/ 295 h 23641"/>
                <a:gd name="connsiteX6" fmla="*/ 42148 w 42576"/>
                <a:gd name="connsiteY6" fmla="*/ 6391 h 2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6" h="23641">
                  <a:moveTo>
                    <a:pt x="42148" y="6391"/>
                  </a:moveTo>
                  <a:lnTo>
                    <a:pt x="18602" y="23641"/>
                  </a:lnTo>
                  <a:lnTo>
                    <a:pt x="4401" y="22917"/>
                  </a:lnTo>
                  <a:lnTo>
                    <a:pt x="0" y="14478"/>
                  </a:lnTo>
                  <a:lnTo>
                    <a:pt x="14945" y="0"/>
                  </a:lnTo>
                  <a:lnTo>
                    <a:pt x="42577" y="295"/>
                  </a:lnTo>
                  <a:lnTo>
                    <a:pt x="42148" y="6391"/>
                  </a:lnTo>
                </a:path>
              </a:pathLst>
            </a:custGeom>
            <a:solidFill>
              <a:srgbClr val="E6E6E6"/>
            </a:solidFill>
            <a:ln w="2305" cap="flat">
              <a:solidFill>
                <a:srgbClr val="000000"/>
              </a:solid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09D4DA3-EC7B-12CA-EF6E-5B3C649FAE36}"/>
                </a:ext>
              </a:extLst>
            </p:cNvPr>
            <p:cNvSpPr/>
            <p:nvPr/>
          </p:nvSpPr>
          <p:spPr>
            <a:xfrm>
              <a:off x="3863092" y="2051932"/>
              <a:ext cx="143189" cy="86858"/>
            </a:xfrm>
            <a:custGeom>
              <a:avLst/>
              <a:gdLst>
                <a:gd name="connsiteX0" fmla="*/ 41453 w 143189"/>
                <a:gd name="connsiteY0" fmla="*/ 2696 h 86858"/>
                <a:gd name="connsiteX1" fmla="*/ 45187 w 143189"/>
                <a:gd name="connsiteY1" fmla="*/ 17174 h 86858"/>
                <a:gd name="connsiteX2" fmla="*/ 55483 w 143189"/>
                <a:gd name="connsiteY2" fmla="*/ 12106 h 86858"/>
                <a:gd name="connsiteX3" fmla="*/ 67170 w 143189"/>
                <a:gd name="connsiteY3" fmla="*/ 20717 h 86858"/>
                <a:gd name="connsiteX4" fmla="*/ 89202 w 143189"/>
                <a:gd name="connsiteY4" fmla="*/ 31909 h 86858"/>
                <a:gd name="connsiteX5" fmla="*/ 112243 w 143189"/>
                <a:gd name="connsiteY5" fmla="*/ 42015 h 86858"/>
                <a:gd name="connsiteX6" fmla="*/ 114024 w 143189"/>
                <a:gd name="connsiteY6" fmla="*/ 57340 h 86858"/>
                <a:gd name="connsiteX7" fmla="*/ 128835 w 143189"/>
                <a:gd name="connsiteY7" fmla="*/ 54835 h 86858"/>
                <a:gd name="connsiteX8" fmla="*/ 143189 w 143189"/>
                <a:gd name="connsiteY8" fmla="*/ 65456 h 86858"/>
                <a:gd name="connsiteX9" fmla="*/ 125339 w 143189"/>
                <a:gd name="connsiteY9" fmla="*/ 75486 h 86858"/>
                <a:gd name="connsiteX10" fmla="*/ 94040 w 143189"/>
                <a:gd name="connsiteY10" fmla="*/ 67828 h 86858"/>
                <a:gd name="connsiteX11" fmla="*/ 82744 w 143189"/>
                <a:gd name="connsiteY11" fmla="*/ 53407 h 86858"/>
                <a:gd name="connsiteX12" fmla="*/ 62789 w 143189"/>
                <a:gd name="connsiteY12" fmla="*/ 70447 h 86858"/>
                <a:gd name="connsiteX13" fmla="*/ 34166 w 143189"/>
                <a:gd name="connsiteY13" fmla="*/ 86858 h 86858"/>
                <a:gd name="connsiteX14" fmla="*/ 27261 w 143189"/>
                <a:gd name="connsiteY14" fmla="*/ 68294 h 86858"/>
                <a:gd name="connsiteX15" fmla="*/ 0 w 143189"/>
                <a:gd name="connsiteY15" fmla="*/ 71352 h 86858"/>
                <a:gd name="connsiteX16" fmla="*/ 17488 w 143189"/>
                <a:gd name="connsiteY16" fmla="*/ 55531 h 86858"/>
                <a:gd name="connsiteX17" fmla="*/ 20060 w 143189"/>
                <a:gd name="connsiteY17" fmla="*/ 30080 h 86858"/>
                <a:gd name="connsiteX18" fmla="*/ 26918 w 143189"/>
                <a:gd name="connsiteY18" fmla="*/ 0 h 86858"/>
                <a:gd name="connsiteX19" fmla="*/ 41453 w 143189"/>
                <a:gd name="connsiteY19" fmla="*/ 2696 h 8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3189" h="86858">
                  <a:moveTo>
                    <a:pt x="41453" y="2696"/>
                  </a:moveTo>
                  <a:lnTo>
                    <a:pt x="45187" y="17174"/>
                  </a:lnTo>
                  <a:lnTo>
                    <a:pt x="55483" y="12106"/>
                  </a:lnTo>
                  <a:lnTo>
                    <a:pt x="67170" y="20717"/>
                  </a:lnTo>
                  <a:lnTo>
                    <a:pt x="89202" y="31909"/>
                  </a:lnTo>
                  <a:lnTo>
                    <a:pt x="112243" y="42015"/>
                  </a:lnTo>
                  <a:lnTo>
                    <a:pt x="114024" y="57340"/>
                  </a:lnTo>
                  <a:lnTo>
                    <a:pt x="128835" y="54835"/>
                  </a:lnTo>
                  <a:lnTo>
                    <a:pt x="143189" y="65456"/>
                  </a:lnTo>
                  <a:lnTo>
                    <a:pt x="125339" y="75486"/>
                  </a:lnTo>
                  <a:lnTo>
                    <a:pt x="94040" y="67828"/>
                  </a:lnTo>
                  <a:lnTo>
                    <a:pt x="82744" y="53407"/>
                  </a:lnTo>
                  <a:lnTo>
                    <a:pt x="62789" y="70447"/>
                  </a:lnTo>
                  <a:lnTo>
                    <a:pt x="34166" y="86858"/>
                  </a:lnTo>
                  <a:lnTo>
                    <a:pt x="27261" y="68294"/>
                  </a:lnTo>
                  <a:lnTo>
                    <a:pt x="0" y="71352"/>
                  </a:lnTo>
                  <a:lnTo>
                    <a:pt x="17488" y="55531"/>
                  </a:lnTo>
                  <a:lnTo>
                    <a:pt x="20060" y="30080"/>
                  </a:lnTo>
                  <a:lnTo>
                    <a:pt x="26918" y="0"/>
                  </a:lnTo>
                  <a:lnTo>
                    <a:pt x="41453" y="2696"/>
                  </a:lnTo>
                </a:path>
              </a:pathLst>
            </a:custGeom>
            <a:solidFill>
              <a:srgbClr val="E6E6E6"/>
            </a:solidFill>
            <a:ln w="2305" cap="flat">
              <a:solidFill>
                <a:srgbClr val="000000"/>
              </a:solid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FA0AC3C-4B67-B683-286E-CFA527F82C10}"/>
                </a:ext>
              </a:extLst>
            </p:cNvPr>
            <p:cNvSpPr/>
            <p:nvPr/>
          </p:nvSpPr>
          <p:spPr>
            <a:xfrm>
              <a:off x="4063955" y="1965502"/>
              <a:ext cx="42910" cy="40833"/>
            </a:xfrm>
            <a:custGeom>
              <a:avLst/>
              <a:gdLst>
                <a:gd name="connsiteX0" fmla="*/ 27565 w 42910"/>
                <a:gd name="connsiteY0" fmla="*/ 39119 h 40833"/>
                <a:gd name="connsiteX1" fmla="*/ 5020 w 42910"/>
                <a:gd name="connsiteY1" fmla="*/ 40834 h 40833"/>
                <a:gd name="connsiteX2" fmla="*/ 0 w 42910"/>
                <a:gd name="connsiteY2" fmla="*/ 24127 h 40833"/>
                <a:gd name="connsiteX3" fmla="*/ 8544 w 42910"/>
                <a:gd name="connsiteY3" fmla="*/ 4810 h 40833"/>
                <a:gd name="connsiteX4" fmla="*/ 26984 w 42910"/>
                <a:gd name="connsiteY4" fmla="*/ 0 h 40833"/>
                <a:gd name="connsiteX5" fmla="*/ 42682 w 42910"/>
                <a:gd name="connsiteY5" fmla="*/ 9592 h 40833"/>
                <a:gd name="connsiteX6" fmla="*/ 42910 w 42910"/>
                <a:gd name="connsiteY6" fmla="*/ 24336 h 40833"/>
                <a:gd name="connsiteX7" fmla="*/ 40643 w 42910"/>
                <a:gd name="connsiteY7" fmla="*/ 29061 h 40833"/>
                <a:gd name="connsiteX8" fmla="*/ 27565 w 42910"/>
                <a:gd name="connsiteY8" fmla="*/ 39119 h 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0" h="40833">
                  <a:moveTo>
                    <a:pt x="27565" y="39119"/>
                  </a:moveTo>
                  <a:lnTo>
                    <a:pt x="5020" y="40834"/>
                  </a:lnTo>
                  <a:lnTo>
                    <a:pt x="0" y="24127"/>
                  </a:lnTo>
                  <a:lnTo>
                    <a:pt x="8544" y="4810"/>
                  </a:lnTo>
                  <a:lnTo>
                    <a:pt x="26984" y="0"/>
                  </a:lnTo>
                  <a:lnTo>
                    <a:pt x="42682" y="9592"/>
                  </a:lnTo>
                  <a:lnTo>
                    <a:pt x="42910" y="24336"/>
                  </a:lnTo>
                  <a:lnTo>
                    <a:pt x="40643" y="29061"/>
                  </a:lnTo>
                  <a:lnTo>
                    <a:pt x="27565" y="39119"/>
                  </a:lnTo>
                </a:path>
              </a:pathLst>
            </a:custGeom>
            <a:solidFill>
              <a:srgbClr val="E6E6E6"/>
            </a:solidFill>
            <a:ln w="2305" cap="flat">
              <a:solidFill>
                <a:srgbClr val="000000"/>
              </a:solid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6FBDED8-3032-F5B2-8072-41443F5BB97A}"/>
                </a:ext>
              </a:extLst>
            </p:cNvPr>
            <p:cNvSpPr/>
            <p:nvPr/>
          </p:nvSpPr>
          <p:spPr>
            <a:xfrm>
              <a:off x="3610136" y="1899783"/>
              <a:ext cx="83467" cy="49317"/>
            </a:xfrm>
            <a:custGeom>
              <a:avLst/>
              <a:gdLst>
                <a:gd name="connsiteX0" fmla="*/ 83468 w 83467"/>
                <a:gd name="connsiteY0" fmla="*/ 36973 h 49317"/>
                <a:gd name="connsiteX1" fmla="*/ 70961 w 83467"/>
                <a:gd name="connsiteY1" fmla="*/ 49318 h 49317"/>
                <a:gd name="connsiteX2" fmla="*/ 43853 w 83467"/>
                <a:gd name="connsiteY2" fmla="*/ 38659 h 49317"/>
                <a:gd name="connsiteX3" fmla="*/ 27470 w 83467"/>
                <a:gd name="connsiteY3" fmla="*/ 42517 h 49317"/>
                <a:gd name="connsiteX4" fmla="*/ 0 w 83467"/>
                <a:gd name="connsiteY4" fmla="*/ 26620 h 49317"/>
                <a:gd name="connsiteX5" fmla="*/ 17697 w 83467"/>
                <a:gd name="connsiteY5" fmla="*/ 15570 h 49317"/>
                <a:gd name="connsiteX6" fmla="*/ 31766 w 83467"/>
                <a:gd name="connsiteY6" fmla="*/ 0 h 49317"/>
                <a:gd name="connsiteX7" fmla="*/ 53102 w 83467"/>
                <a:gd name="connsiteY7" fmla="*/ 10198 h 49317"/>
                <a:gd name="connsiteX8" fmla="*/ 65170 w 83467"/>
                <a:gd name="connsiteY8" fmla="*/ 16647 h 49317"/>
                <a:gd name="connsiteX9" fmla="*/ 71209 w 83467"/>
                <a:gd name="connsiteY9" fmla="*/ 23419 h 49317"/>
                <a:gd name="connsiteX10" fmla="*/ 83468 w 83467"/>
                <a:gd name="connsiteY10" fmla="*/ 36973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467" h="49317">
                  <a:moveTo>
                    <a:pt x="83468" y="36973"/>
                  </a:moveTo>
                  <a:lnTo>
                    <a:pt x="70961" y="49318"/>
                  </a:lnTo>
                  <a:lnTo>
                    <a:pt x="43853" y="38659"/>
                  </a:lnTo>
                  <a:lnTo>
                    <a:pt x="27470" y="42517"/>
                  </a:lnTo>
                  <a:lnTo>
                    <a:pt x="0" y="26620"/>
                  </a:lnTo>
                  <a:lnTo>
                    <a:pt x="17697" y="15570"/>
                  </a:lnTo>
                  <a:lnTo>
                    <a:pt x="31766" y="0"/>
                  </a:lnTo>
                  <a:lnTo>
                    <a:pt x="53102" y="10198"/>
                  </a:lnTo>
                  <a:lnTo>
                    <a:pt x="65170" y="16647"/>
                  </a:lnTo>
                  <a:lnTo>
                    <a:pt x="71209" y="23419"/>
                  </a:lnTo>
                  <a:lnTo>
                    <a:pt x="83468" y="36973"/>
                  </a:lnTo>
                </a:path>
              </a:pathLst>
            </a:custGeom>
            <a:solidFill>
              <a:srgbClr val="E6E6E6"/>
            </a:solidFill>
            <a:ln w="2305" cap="flat">
              <a:solidFill>
                <a:srgbClr val="000000"/>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D01BCF4-D890-504F-9738-23069BD533EE}"/>
                </a:ext>
              </a:extLst>
            </p:cNvPr>
            <p:cNvSpPr/>
            <p:nvPr/>
          </p:nvSpPr>
          <p:spPr>
            <a:xfrm>
              <a:off x="2781354" y="1834434"/>
              <a:ext cx="1716141" cy="887706"/>
            </a:xfrm>
            <a:custGeom>
              <a:avLst/>
              <a:gdLst>
                <a:gd name="connsiteX0" fmla="*/ 1014853 w 1716141"/>
                <a:gd name="connsiteY0" fmla="*/ 88492 h 887706"/>
                <a:gd name="connsiteX1" fmla="*/ 1014758 w 1716141"/>
                <a:gd name="connsiteY1" fmla="*/ 124535 h 887706"/>
                <a:gd name="connsiteX2" fmla="*/ 1041638 w 1716141"/>
                <a:gd name="connsiteY2" fmla="*/ 96979 h 887706"/>
                <a:gd name="connsiteX3" fmla="*/ 1065689 w 1716141"/>
                <a:gd name="connsiteY3" fmla="*/ 119639 h 887706"/>
                <a:gd name="connsiteX4" fmla="*/ 1059697 w 1716141"/>
                <a:gd name="connsiteY4" fmla="*/ 145394 h 887706"/>
                <a:gd name="connsiteX5" fmla="*/ 1079157 w 1716141"/>
                <a:gd name="connsiteY5" fmla="*/ 168502 h 887706"/>
                <a:gd name="connsiteX6" fmla="*/ 1100160 w 1716141"/>
                <a:gd name="connsiteY6" fmla="*/ 143737 h 887706"/>
                <a:gd name="connsiteX7" fmla="*/ 1114828 w 1716141"/>
                <a:gd name="connsiteY7" fmla="*/ 113705 h 887706"/>
                <a:gd name="connsiteX8" fmla="*/ 1115933 w 1716141"/>
                <a:gd name="connsiteY8" fmla="*/ 74757 h 887706"/>
                <a:gd name="connsiteX9" fmla="*/ 1144517 w 1716141"/>
                <a:gd name="connsiteY9" fmla="*/ 77500 h 887706"/>
                <a:gd name="connsiteX10" fmla="*/ 1174254 w 1716141"/>
                <a:gd name="connsiteY10" fmla="*/ 82767 h 887706"/>
                <a:gd name="connsiteX11" fmla="*/ 1201248 w 1716141"/>
                <a:gd name="connsiteY11" fmla="*/ 100408 h 887706"/>
                <a:gd name="connsiteX12" fmla="*/ 1202458 w 1716141"/>
                <a:gd name="connsiteY12" fmla="*/ 117867 h 887706"/>
                <a:gd name="connsiteX13" fmla="*/ 1187494 w 1716141"/>
                <a:gd name="connsiteY13" fmla="*/ 136441 h 887706"/>
                <a:gd name="connsiteX14" fmla="*/ 1201677 w 1716141"/>
                <a:gd name="connsiteY14" fmla="*/ 154891 h 887706"/>
                <a:gd name="connsiteX15" fmla="*/ 1199115 w 1716141"/>
                <a:gd name="connsiteY15" fmla="*/ 171483 h 887706"/>
                <a:gd name="connsiteX16" fmla="*/ 1159729 w 1716141"/>
                <a:gd name="connsiteY16" fmla="*/ 195086 h 887706"/>
                <a:gd name="connsiteX17" fmla="*/ 1131754 w 1716141"/>
                <a:gd name="connsiteY17" fmla="*/ 200249 h 887706"/>
                <a:gd name="connsiteX18" fmla="*/ 1110951 w 1716141"/>
                <a:gd name="connsiteY18" fmla="*/ 190162 h 887706"/>
                <a:gd name="connsiteX19" fmla="*/ 1104950 w 1716141"/>
                <a:gd name="connsiteY19" fmla="*/ 206954 h 887706"/>
                <a:gd name="connsiteX20" fmla="*/ 1085567 w 1716141"/>
                <a:gd name="connsiteY20" fmla="*/ 234825 h 887706"/>
                <a:gd name="connsiteX21" fmla="*/ 1079700 w 1716141"/>
                <a:gd name="connsiteY21" fmla="*/ 249112 h 887706"/>
                <a:gd name="connsiteX22" fmla="*/ 1056363 w 1716141"/>
                <a:gd name="connsiteY22" fmla="*/ 271001 h 887706"/>
                <a:gd name="connsiteX23" fmla="*/ 1027579 w 1716141"/>
                <a:gd name="connsiteY23" fmla="*/ 273134 h 887706"/>
                <a:gd name="connsiteX24" fmla="*/ 1011691 w 1716141"/>
                <a:gd name="connsiteY24" fmla="*/ 286650 h 887706"/>
                <a:gd name="connsiteX25" fmla="*/ 1010367 w 1716141"/>
                <a:gd name="connsiteY25" fmla="*/ 307262 h 887706"/>
                <a:gd name="connsiteX26" fmla="*/ 986964 w 1716141"/>
                <a:gd name="connsiteY26" fmla="*/ 311206 h 887706"/>
                <a:gd name="connsiteX27" fmla="*/ 962352 w 1716141"/>
                <a:gd name="connsiteY27" fmla="*/ 336542 h 887706"/>
                <a:gd name="connsiteX28" fmla="*/ 940530 w 1716141"/>
                <a:gd name="connsiteY28" fmla="*/ 371184 h 887706"/>
                <a:gd name="connsiteX29" fmla="*/ 932729 w 1716141"/>
                <a:gd name="connsiteY29" fmla="*/ 395073 h 887706"/>
                <a:gd name="connsiteX30" fmla="*/ 931624 w 1716141"/>
                <a:gd name="connsiteY30" fmla="*/ 429735 h 887706"/>
                <a:gd name="connsiteX31" fmla="*/ 961180 w 1716141"/>
                <a:gd name="connsiteY31" fmla="*/ 434659 h 887706"/>
                <a:gd name="connsiteX32" fmla="*/ 970238 w 1716141"/>
                <a:gd name="connsiteY32" fmla="*/ 462101 h 887706"/>
                <a:gd name="connsiteX33" fmla="*/ 979649 w 1716141"/>
                <a:gd name="connsiteY33" fmla="*/ 484056 h 887706"/>
                <a:gd name="connsiteX34" fmla="*/ 1007795 w 1716141"/>
                <a:gd name="connsiteY34" fmla="*/ 478360 h 887706"/>
                <a:gd name="connsiteX35" fmla="*/ 1045172 w 1716141"/>
                <a:gd name="connsiteY35" fmla="*/ 490828 h 887706"/>
                <a:gd name="connsiteX36" fmla="*/ 1065279 w 1716141"/>
                <a:gd name="connsiteY36" fmla="*/ 501696 h 887706"/>
                <a:gd name="connsiteX37" fmla="*/ 1079681 w 1716141"/>
                <a:gd name="connsiteY37" fmla="*/ 515136 h 887706"/>
                <a:gd name="connsiteX38" fmla="*/ 1104884 w 1716141"/>
                <a:gd name="connsiteY38" fmla="*/ 522927 h 887706"/>
                <a:gd name="connsiteX39" fmla="*/ 1126191 w 1716141"/>
                <a:gd name="connsiteY39" fmla="*/ 534786 h 887706"/>
                <a:gd name="connsiteX40" fmla="*/ 1159405 w 1716141"/>
                <a:gd name="connsiteY40" fmla="*/ 536405 h 887706"/>
                <a:gd name="connsiteX41" fmla="*/ 1181284 w 1716141"/>
                <a:gd name="connsiteY41" fmla="*/ 539120 h 887706"/>
                <a:gd name="connsiteX42" fmla="*/ 1177998 w 1716141"/>
                <a:gd name="connsiteY42" fmla="*/ 563237 h 887706"/>
                <a:gd name="connsiteX43" fmla="*/ 1184256 w 1716141"/>
                <a:gd name="connsiteY43" fmla="*/ 590898 h 887706"/>
                <a:gd name="connsiteX44" fmla="*/ 1198829 w 1716141"/>
                <a:gd name="connsiteY44" fmla="*/ 621273 h 887706"/>
                <a:gd name="connsiteX45" fmla="*/ 1228756 w 1716141"/>
                <a:gd name="connsiteY45" fmla="*/ 646724 h 887706"/>
                <a:gd name="connsiteX46" fmla="*/ 1244244 w 1716141"/>
                <a:gd name="connsiteY46" fmla="*/ 638027 h 887706"/>
                <a:gd name="connsiteX47" fmla="*/ 1255131 w 1716141"/>
                <a:gd name="connsiteY47" fmla="*/ 610357 h 887706"/>
                <a:gd name="connsiteX48" fmla="*/ 1244625 w 1716141"/>
                <a:gd name="connsiteY48" fmla="*/ 567142 h 887706"/>
                <a:gd name="connsiteX49" fmla="*/ 1230433 w 1716141"/>
                <a:gd name="connsiteY49" fmla="*/ 552541 h 887706"/>
                <a:gd name="connsiteX50" fmla="*/ 1262637 w 1716141"/>
                <a:gd name="connsiteY50" fmla="*/ 539453 h 887706"/>
                <a:gd name="connsiteX51" fmla="*/ 1285430 w 1716141"/>
                <a:gd name="connsiteY51" fmla="*/ 519717 h 887706"/>
                <a:gd name="connsiteX52" fmla="*/ 1296574 w 1716141"/>
                <a:gd name="connsiteY52" fmla="*/ 499915 h 887706"/>
                <a:gd name="connsiteX53" fmla="*/ 1294936 w 1716141"/>
                <a:gd name="connsiteY53" fmla="*/ 480732 h 887706"/>
                <a:gd name="connsiteX54" fmla="*/ 1281268 w 1716141"/>
                <a:gd name="connsiteY54" fmla="*/ 456090 h 887706"/>
                <a:gd name="connsiteX55" fmla="*/ 1256836 w 1716141"/>
                <a:gd name="connsiteY55" fmla="*/ 434002 h 887706"/>
                <a:gd name="connsiteX56" fmla="*/ 1280572 w 1716141"/>
                <a:gd name="connsiteY56" fmla="*/ 402817 h 887706"/>
                <a:gd name="connsiteX57" fmla="*/ 1271809 w 1716141"/>
                <a:gd name="connsiteY57" fmla="*/ 375471 h 887706"/>
                <a:gd name="connsiteX58" fmla="*/ 1265085 w 1716141"/>
                <a:gd name="connsiteY58" fmla="*/ 327360 h 887706"/>
                <a:gd name="connsiteX59" fmla="*/ 1279087 w 1716141"/>
                <a:gd name="connsiteY59" fmla="*/ 320140 h 887706"/>
                <a:gd name="connsiteX60" fmla="*/ 1313577 w 1716141"/>
                <a:gd name="connsiteY60" fmla="*/ 328646 h 887706"/>
                <a:gd name="connsiteX61" fmla="*/ 1334255 w 1716141"/>
                <a:gd name="connsiteY61" fmla="*/ 331675 h 887706"/>
                <a:gd name="connsiteX62" fmla="*/ 1350915 w 1716141"/>
                <a:gd name="connsiteY62" fmla="*/ 323483 h 887706"/>
                <a:gd name="connsiteX63" fmla="*/ 1369650 w 1716141"/>
                <a:gd name="connsiteY63" fmla="*/ 334037 h 887706"/>
                <a:gd name="connsiteX64" fmla="*/ 1394425 w 1716141"/>
                <a:gd name="connsiteY64" fmla="*/ 351982 h 887706"/>
                <a:gd name="connsiteX65" fmla="*/ 1400530 w 1716141"/>
                <a:gd name="connsiteY65" fmla="*/ 363898 h 887706"/>
                <a:gd name="connsiteX66" fmla="*/ 1436401 w 1716141"/>
                <a:gd name="connsiteY66" fmla="*/ 366213 h 887706"/>
                <a:gd name="connsiteX67" fmla="*/ 1435801 w 1716141"/>
                <a:gd name="connsiteY67" fmla="*/ 391730 h 887706"/>
                <a:gd name="connsiteX68" fmla="*/ 1442488 w 1716141"/>
                <a:gd name="connsiteY68" fmla="*/ 429487 h 887706"/>
                <a:gd name="connsiteX69" fmla="*/ 1460852 w 1716141"/>
                <a:gd name="connsiteY69" fmla="*/ 434097 h 887706"/>
                <a:gd name="connsiteX70" fmla="*/ 1475435 w 1716141"/>
                <a:gd name="connsiteY70" fmla="*/ 451414 h 887706"/>
                <a:gd name="connsiteX71" fmla="*/ 1504562 w 1716141"/>
                <a:gd name="connsiteY71" fmla="*/ 435097 h 887706"/>
                <a:gd name="connsiteX72" fmla="*/ 1523803 w 1716141"/>
                <a:gd name="connsiteY72" fmla="*/ 402274 h 887706"/>
                <a:gd name="connsiteX73" fmla="*/ 1537119 w 1716141"/>
                <a:gd name="connsiteY73" fmla="*/ 388272 h 887706"/>
                <a:gd name="connsiteX74" fmla="*/ 1552778 w 1716141"/>
                <a:gd name="connsiteY74" fmla="*/ 415076 h 887706"/>
                <a:gd name="connsiteX75" fmla="*/ 1578972 w 1716141"/>
                <a:gd name="connsiteY75" fmla="*/ 452728 h 887706"/>
                <a:gd name="connsiteX76" fmla="*/ 1601222 w 1716141"/>
                <a:gd name="connsiteY76" fmla="*/ 487504 h 887706"/>
                <a:gd name="connsiteX77" fmla="*/ 1593135 w 1716141"/>
                <a:gd name="connsiteY77" fmla="*/ 505468 h 887706"/>
                <a:gd name="connsiteX78" fmla="*/ 1619891 w 1716141"/>
                <a:gd name="connsiteY78" fmla="*/ 521470 h 887706"/>
                <a:gd name="connsiteX79" fmla="*/ 1637970 w 1716141"/>
                <a:gd name="connsiteY79" fmla="*/ 537548 h 887706"/>
                <a:gd name="connsiteX80" fmla="*/ 1670050 w 1716141"/>
                <a:gd name="connsiteY80" fmla="*/ 544787 h 887706"/>
                <a:gd name="connsiteX81" fmla="*/ 1682956 w 1716141"/>
                <a:gd name="connsiteY81" fmla="*/ 553684 h 887706"/>
                <a:gd name="connsiteX82" fmla="*/ 1690928 w 1716141"/>
                <a:gd name="connsiteY82" fmla="*/ 577096 h 887706"/>
                <a:gd name="connsiteX83" fmla="*/ 1706597 w 1716141"/>
                <a:gd name="connsiteY83" fmla="*/ 580754 h 887706"/>
                <a:gd name="connsiteX84" fmla="*/ 1714674 w 1716141"/>
                <a:gd name="connsiteY84" fmla="*/ 591079 h 887706"/>
                <a:gd name="connsiteX85" fmla="*/ 1716141 w 1716141"/>
                <a:gd name="connsiteY85" fmla="*/ 621578 h 887706"/>
                <a:gd name="connsiteX86" fmla="*/ 1701539 w 1716141"/>
                <a:gd name="connsiteY86" fmla="*/ 631684 h 887706"/>
                <a:gd name="connsiteX87" fmla="*/ 1687109 w 1716141"/>
                <a:gd name="connsiteY87" fmla="*/ 641085 h 887706"/>
                <a:gd name="connsiteX88" fmla="*/ 1653962 w 1716141"/>
                <a:gd name="connsiteY88" fmla="*/ 650553 h 887706"/>
                <a:gd name="connsiteX89" fmla="*/ 1628645 w 1716141"/>
                <a:gd name="connsiteY89" fmla="*/ 672298 h 887706"/>
                <a:gd name="connsiteX90" fmla="*/ 1594640 w 1716141"/>
                <a:gd name="connsiteY90" fmla="*/ 676566 h 887706"/>
                <a:gd name="connsiteX91" fmla="*/ 1551616 w 1716141"/>
                <a:gd name="connsiteY91" fmla="*/ 671022 h 887706"/>
                <a:gd name="connsiteX92" fmla="*/ 1521431 w 1716141"/>
                <a:gd name="connsiteY92" fmla="*/ 670831 h 887706"/>
                <a:gd name="connsiteX93" fmla="*/ 1500600 w 1716141"/>
                <a:gd name="connsiteY93" fmla="*/ 672660 h 887706"/>
                <a:gd name="connsiteX94" fmla="*/ 1483750 w 1716141"/>
                <a:gd name="connsiteY94" fmla="*/ 691463 h 887706"/>
                <a:gd name="connsiteX95" fmla="*/ 1458109 w 1716141"/>
                <a:gd name="connsiteY95" fmla="*/ 703007 h 887706"/>
                <a:gd name="connsiteX96" fmla="*/ 1429096 w 1716141"/>
                <a:gd name="connsiteY96" fmla="*/ 737135 h 887706"/>
                <a:gd name="connsiteX97" fmla="*/ 1405941 w 1716141"/>
                <a:gd name="connsiteY97" fmla="*/ 760643 h 887706"/>
                <a:gd name="connsiteX98" fmla="*/ 1423028 w 1716141"/>
                <a:gd name="connsiteY98" fmla="*/ 756480 h 887706"/>
                <a:gd name="connsiteX99" fmla="*/ 1455318 w 1716141"/>
                <a:gd name="connsiteY99" fmla="*/ 722886 h 887706"/>
                <a:gd name="connsiteX100" fmla="*/ 1497514 w 1716141"/>
                <a:gd name="connsiteY100" fmla="*/ 701331 h 887706"/>
                <a:gd name="connsiteX101" fmla="*/ 1527603 w 1716141"/>
                <a:gd name="connsiteY101" fmla="*/ 698730 h 887706"/>
                <a:gd name="connsiteX102" fmla="*/ 1545415 w 1716141"/>
                <a:gd name="connsiteY102" fmla="*/ 711456 h 887706"/>
                <a:gd name="connsiteX103" fmla="*/ 1526413 w 1716141"/>
                <a:gd name="connsiteY103" fmla="*/ 728782 h 887706"/>
                <a:gd name="connsiteX104" fmla="*/ 1532794 w 1716141"/>
                <a:gd name="connsiteY104" fmla="*/ 756299 h 887706"/>
                <a:gd name="connsiteX105" fmla="*/ 1539357 w 1716141"/>
                <a:gd name="connsiteY105" fmla="*/ 775378 h 887706"/>
                <a:gd name="connsiteX106" fmla="*/ 1565484 w 1716141"/>
                <a:gd name="connsiteY106" fmla="*/ 787922 h 887706"/>
                <a:gd name="connsiteX107" fmla="*/ 1598726 w 1716141"/>
                <a:gd name="connsiteY107" fmla="*/ 784293 h 887706"/>
                <a:gd name="connsiteX108" fmla="*/ 1618891 w 1716141"/>
                <a:gd name="connsiteY108" fmla="*/ 755928 h 887706"/>
                <a:gd name="connsiteX109" fmla="*/ 1620291 w 1716141"/>
                <a:gd name="connsiteY109" fmla="*/ 774264 h 887706"/>
                <a:gd name="connsiteX110" fmla="*/ 1633283 w 1716141"/>
                <a:gd name="connsiteY110" fmla="*/ 783379 h 887706"/>
                <a:gd name="connsiteX111" fmla="*/ 1608394 w 1716141"/>
                <a:gd name="connsiteY111" fmla="*/ 799771 h 887706"/>
                <a:gd name="connsiteX112" fmla="*/ 1563846 w 1716141"/>
                <a:gd name="connsiteY112" fmla="*/ 814564 h 887706"/>
                <a:gd name="connsiteX113" fmla="*/ 1543891 w 1716141"/>
                <a:gd name="connsiteY113" fmla="*/ 824565 h 887706"/>
                <a:gd name="connsiteX114" fmla="*/ 1521412 w 1716141"/>
                <a:gd name="connsiteY114" fmla="*/ 842281 h 887706"/>
                <a:gd name="connsiteX115" fmla="*/ 1506143 w 1716141"/>
                <a:gd name="connsiteY115" fmla="*/ 840481 h 887706"/>
                <a:gd name="connsiteX116" fmla="*/ 1505372 w 1716141"/>
                <a:gd name="connsiteY116" fmla="*/ 819631 h 887706"/>
                <a:gd name="connsiteX117" fmla="*/ 1540291 w 1716141"/>
                <a:gd name="connsiteY117" fmla="*/ 799095 h 887706"/>
                <a:gd name="connsiteX118" fmla="*/ 1508096 w 1716141"/>
                <a:gd name="connsiteY118" fmla="*/ 799914 h 887706"/>
                <a:gd name="connsiteX119" fmla="*/ 1485741 w 1716141"/>
                <a:gd name="connsiteY119" fmla="*/ 802953 h 887706"/>
                <a:gd name="connsiteX120" fmla="*/ 1472587 w 1716141"/>
                <a:gd name="connsiteY120" fmla="*/ 788837 h 887706"/>
                <a:gd name="connsiteX121" fmla="*/ 1472597 w 1716141"/>
                <a:gd name="connsiteY121" fmla="*/ 754442 h 887706"/>
                <a:gd name="connsiteX122" fmla="*/ 1463671 w 1716141"/>
                <a:gd name="connsiteY122" fmla="*/ 747098 h 887706"/>
                <a:gd name="connsiteX123" fmla="*/ 1450184 w 1716141"/>
                <a:gd name="connsiteY123" fmla="*/ 751422 h 887706"/>
                <a:gd name="connsiteX124" fmla="*/ 1443498 w 1716141"/>
                <a:gd name="connsiteY124" fmla="*/ 744727 h 887706"/>
                <a:gd name="connsiteX125" fmla="*/ 1428153 w 1716141"/>
                <a:gd name="connsiteY125" fmla="*/ 763900 h 887706"/>
                <a:gd name="connsiteX126" fmla="*/ 1422019 w 1716141"/>
                <a:gd name="connsiteY126" fmla="*/ 783512 h 887706"/>
                <a:gd name="connsiteX127" fmla="*/ 1414875 w 1716141"/>
                <a:gd name="connsiteY127" fmla="*/ 794904 h 887706"/>
                <a:gd name="connsiteX128" fmla="*/ 1406331 w 1716141"/>
                <a:gd name="connsiteY128" fmla="*/ 798771 h 887706"/>
                <a:gd name="connsiteX129" fmla="*/ 1399892 w 1716141"/>
                <a:gd name="connsiteY129" fmla="*/ 800019 h 887706"/>
                <a:gd name="connsiteX130" fmla="*/ 1397882 w 1716141"/>
                <a:gd name="connsiteY130" fmla="*/ 806163 h 887706"/>
                <a:gd name="connsiteX131" fmla="*/ 1360811 w 1716141"/>
                <a:gd name="connsiteY131" fmla="*/ 806182 h 887706"/>
                <a:gd name="connsiteX132" fmla="*/ 1330255 w 1716141"/>
                <a:gd name="connsiteY132" fmla="*/ 806353 h 887706"/>
                <a:gd name="connsiteX133" fmla="*/ 1321178 w 1716141"/>
                <a:gd name="connsiteY133" fmla="*/ 810935 h 887706"/>
                <a:gd name="connsiteX134" fmla="*/ 1299918 w 1716141"/>
                <a:gd name="connsiteY134" fmla="*/ 828737 h 887706"/>
                <a:gd name="connsiteX135" fmla="*/ 1297403 w 1716141"/>
                <a:gd name="connsiteY135" fmla="*/ 830652 h 887706"/>
                <a:gd name="connsiteX136" fmla="*/ 1290964 w 1716141"/>
                <a:gd name="connsiteY136" fmla="*/ 840234 h 887706"/>
                <a:gd name="connsiteX137" fmla="*/ 1272505 w 1716141"/>
                <a:gd name="connsiteY137" fmla="*/ 840224 h 887706"/>
                <a:gd name="connsiteX138" fmla="*/ 1252740 w 1716141"/>
                <a:gd name="connsiteY138" fmla="*/ 840319 h 887706"/>
                <a:gd name="connsiteX139" fmla="*/ 1243663 w 1716141"/>
                <a:gd name="connsiteY139" fmla="*/ 844215 h 887706"/>
                <a:gd name="connsiteX140" fmla="*/ 1246911 w 1716141"/>
                <a:gd name="connsiteY140" fmla="*/ 849016 h 887706"/>
                <a:gd name="connsiteX141" fmla="*/ 1248721 w 1716141"/>
                <a:gd name="connsiteY141" fmla="*/ 856455 h 887706"/>
                <a:gd name="connsiteX142" fmla="*/ 1248330 w 1716141"/>
                <a:gd name="connsiteY142" fmla="*/ 858922 h 887706"/>
                <a:gd name="connsiteX143" fmla="*/ 1222022 w 1716141"/>
                <a:gd name="connsiteY143" fmla="*/ 871009 h 887706"/>
                <a:gd name="connsiteX144" fmla="*/ 1201296 w 1716141"/>
                <a:gd name="connsiteY144" fmla="*/ 874819 h 887706"/>
                <a:gd name="connsiteX145" fmla="*/ 1177931 w 1716141"/>
                <a:gd name="connsiteY145" fmla="*/ 887706 h 887706"/>
                <a:gd name="connsiteX146" fmla="*/ 1172883 w 1716141"/>
                <a:gd name="connsiteY146" fmla="*/ 887706 h 887706"/>
                <a:gd name="connsiteX147" fmla="*/ 1166053 w 1716141"/>
                <a:gd name="connsiteY147" fmla="*/ 883906 h 887706"/>
                <a:gd name="connsiteX148" fmla="*/ 1163796 w 1716141"/>
                <a:gd name="connsiteY148" fmla="*/ 880458 h 887706"/>
                <a:gd name="connsiteX149" fmla="*/ 1164234 w 1716141"/>
                <a:gd name="connsiteY149" fmla="*/ 877934 h 887706"/>
                <a:gd name="connsiteX150" fmla="*/ 1168663 w 1716141"/>
                <a:gd name="connsiteY150" fmla="*/ 869466 h 887706"/>
                <a:gd name="connsiteX151" fmla="*/ 1178122 w 1716141"/>
                <a:gd name="connsiteY151" fmla="*/ 856093 h 887706"/>
                <a:gd name="connsiteX152" fmla="*/ 1183998 w 1716141"/>
                <a:gd name="connsiteY152" fmla="*/ 841643 h 887706"/>
                <a:gd name="connsiteX153" fmla="*/ 1179969 w 1716141"/>
                <a:gd name="connsiteY153" fmla="*/ 820250 h 887706"/>
                <a:gd name="connsiteX154" fmla="*/ 1175683 w 1716141"/>
                <a:gd name="connsiteY154" fmla="*/ 797714 h 887706"/>
                <a:gd name="connsiteX155" fmla="*/ 1154728 w 1716141"/>
                <a:gd name="connsiteY155" fmla="*/ 785970 h 887706"/>
                <a:gd name="connsiteX156" fmla="*/ 1157205 w 1716141"/>
                <a:gd name="connsiteY156" fmla="*/ 781512 h 887706"/>
                <a:gd name="connsiteX157" fmla="*/ 1154261 w 1716141"/>
                <a:gd name="connsiteY157" fmla="*/ 778436 h 887706"/>
                <a:gd name="connsiteX158" fmla="*/ 1148737 w 1716141"/>
                <a:gd name="connsiteY158" fmla="*/ 778436 h 887706"/>
                <a:gd name="connsiteX159" fmla="*/ 1144689 w 1716141"/>
                <a:gd name="connsiteY159" fmla="*/ 774444 h 887706"/>
                <a:gd name="connsiteX160" fmla="*/ 1143679 w 1716141"/>
                <a:gd name="connsiteY160" fmla="*/ 768472 h 887706"/>
                <a:gd name="connsiteX161" fmla="*/ 1139764 w 1716141"/>
                <a:gd name="connsiteY161" fmla="*/ 771082 h 887706"/>
                <a:gd name="connsiteX162" fmla="*/ 1134373 w 1716141"/>
                <a:gd name="connsiteY162" fmla="*/ 770311 h 887706"/>
                <a:gd name="connsiteX163" fmla="*/ 1135602 w 1716141"/>
                <a:gd name="connsiteY163" fmla="*/ 767805 h 887706"/>
                <a:gd name="connsiteX164" fmla="*/ 1130868 w 1716141"/>
                <a:gd name="connsiteY164" fmla="*/ 765319 h 887706"/>
                <a:gd name="connsiteX165" fmla="*/ 1128915 w 1716141"/>
                <a:gd name="connsiteY165" fmla="*/ 758662 h 887706"/>
                <a:gd name="connsiteX166" fmla="*/ 1113294 w 1716141"/>
                <a:gd name="connsiteY166" fmla="*/ 750527 h 887706"/>
                <a:gd name="connsiteX167" fmla="*/ 1097016 w 1716141"/>
                <a:gd name="connsiteY167" fmla="*/ 742031 h 887706"/>
                <a:gd name="connsiteX168" fmla="*/ 1077347 w 1716141"/>
                <a:gd name="connsiteY168" fmla="*/ 732134 h 887706"/>
                <a:gd name="connsiteX169" fmla="*/ 1058468 w 1716141"/>
                <a:gd name="connsiteY169" fmla="*/ 722809 h 887706"/>
                <a:gd name="connsiteX170" fmla="*/ 1040476 w 1716141"/>
                <a:gd name="connsiteY170" fmla="*/ 730087 h 887706"/>
                <a:gd name="connsiteX171" fmla="*/ 1033894 w 1716141"/>
                <a:gd name="connsiteY171" fmla="*/ 730334 h 887706"/>
                <a:gd name="connsiteX172" fmla="*/ 1009148 w 1716141"/>
                <a:gd name="connsiteY172" fmla="*/ 723657 h 887706"/>
                <a:gd name="connsiteX173" fmla="*/ 992860 w 1716141"/>
                <a:gd name="connsiteY173" fmla="*/ 727000 h 887706"/>
                <a:gd name="connsiteX174" fmla="*/ 973344 w 1716141"/>
                <a:gd name="connsiteY174" fmla="*/ 719018 h 887706"/>
                <a:gd name="connsiteX175" fmla="*/ 952808 w 1716141"/>
                <a:gd name="connsiteY175" fmla="*/ 714904 h 887706"/>
                <a:gd name="connsiteX176" fmla="*/ 938768 w 1716141"/>
                <a:gd name="connsiteY176" fmla="*/ 713313 h 887706"/>
                <a:gd name="connsiteX177" fmla="*/ 932510 w 1716141"/>
                <a:gd name="connsiteY177" fmla="*/ 708931 h 887706"/>
                <a:gd name="connsiteX178" fmla="*/ 928938 w 1716141"/>
                <a:gd name="connsiteY178" fmla="*/ 694663 h 887706"/>
                <a:gd name="connsiteX179" fmla="*/ 922128 w 1716141"/>
                <a:gd name="connsiteY179" fmla="*/ 694787 h 887706"/>
                <a:gd name="connsiteX180" fmla="*/ 922061 w 1716141"/>
                <a:gd name="connsiteY180" fmla="*/ 704779 h 887706"/>
                <a:gd name="connsiteX181" fmla="*/ 880427 w 1716141"/>
                <a:gd name="connsiteY181" fmla="*/ 704760 h 887706"/>
                <a:gd name="connsiteX182" fmla="*/ 811609 w 1716141"/>
                <a:gd name="connsiteY182" fmla="*/ 704779 h 887706"/>
                <a:gd name="connsiteX183" fmla="*/ 743258 w 1716141"/>
                <a:gd name="connsiteY183" fmla="*/ 704788 h 887706"/>
                <a:gd name="connsiteX184" fmla="*/ 682869 w 1716141"/>
                <a:gd name="connsiteY184" fmla="*/ 704779 h 887706"/>
                <a:gd name="connsiteX185" fmla="*/ 622528 w 1716141"/>
                <a:gd name="connsiteY185" fmla="*/ 704779 h 887706"/>
                <a:gd name="connsiteX186" fmla="*/ 563188 w 1716141"/>
                <a:gd name="connsiteY186" fmla="*/ 704779 h 887706"/>
                <a:gd name="connsiteX187" fmla="*/ 501875 w 1716141"/>
                <a:gd name="connsiteY187" fmla="*/ 704779 h 887706"/>
                <a:gd name="connsiteX188" fmla="*/ 482101 w 1716141"/>
                <a:gd name="connsiteY188" fmla="*/ 704779 h 887706"/>
                <a:gd name="connsiteX189" fmla="*/ 422379 w 1716141"/>
                <a:gd name="connsiteY189" fmla="*/ 704779 h 887706"/>
                <a:gd name="connsiteX190" fmla="*/ 365249 w 1716141"/>
                <a:gd name="connsiteY190" fmla="*/ 704779 h 887706"/>
                <a:gd name="connsiteX191" fmla="*/ 362553 w 1716141"/>
                <a:gd name="connsiteY191" fmla="*/ 704702 h 887706"/>
                <a:gd name="connsiteX192" fmla="*/ 323605 w 1716141"/>
                <a:gd name="connsiteY192" fmla="*/ 679071 h 887706"/>
                <a:gd name="connsiteX193" fmla="*/ 309242 w 1716141"/>
                <a:gd name="connsiteY193" fmla="*/ 667698 h 887706"/>
                <a:gd name="connsiteX194" fmla="*/ 272808 w 1716141"/>
                <a:gd name="connsiteY194" fmla="*/ 656744 h 887706"/>
                <a:gd name="connsiteX195" fmla="*/ 261597 w 1716141"/>
                <a:gd name="connsiteY195" fmla="*/ 633151 h 887706"/>
                <a:gd name="connsiteX196" fmla="*/ 264464 w 1716141"/>
                <a:gd name="connsiteY196" fmla="*/ 616634 h 887706"/>
                <a:gd name="connsiteX197" fmla="*/ 238728 w 1716141"/>
                <a:gd name="connsiteY197" fmla="*/ 605099 h 887706"/>
                <a:gd name="connsiteX198" fmla="*/ 235204 w 1716141"/>
                <a:gd name="connsiteY198" fmla="*/ 583097 h 887706"/>
                <a:gd name="connsiteX199" fmla="*/ 210867 w 1716141"/>
                <a:gd name="connsiteY199" fmla="*/ 563075 h 887706"/>
                <a:gd name="connsiteX200" fmla="*/ 210439 w 1716141"/>
                <a:gd name="connsiteY200" fmla="*/ 548759 h 887706"/>
                <a:gd name="connsiteX201" fmla="*/ 221631 w 1716141"/>
                <a:gd name="connsiteY201" fmla="*/ 535272 h 887706"/>
                <a:gd name="connsiteX202" fmla="*/ 221069 w 1716141"/>
                <a:gd name="connsiteY202" fmla="*/ 517488 h 887706"/>
                <a:gd name="connsiteX203" fmla="*/ 186874 w 1716141"/>
                <a:gd name="connsiteY203" fmla="*/ 499391 h 887706"/>
                <a:gd name="connsiteX204" fmla="*/ 166303 w 1716141"/>
                <a:gd name="connsiteY204" fmla="*/ 466530 h 887706"/>
                <a:gd name="connsiteX205" fmla="*/ 153726 w 1716141"/>
                <a:gd name="connsiteY205" fmla="*/ 445584 h 887706"/>
                <a:gd name="connsiteX206" fmla="*/ 135309 w 1716141"/>
                <a:gd name="connsiteY206" fmla="*/ 432316 h 887706"/>
                <a:gd name="connsiteX207" fmla="*/ 121753 w 1716141"/>
                <a:gd name="connsiteY207" fmla="*/ 420181 h 887706"/>
                <a:gd name="connsiteX208" fmla="*/ 111077 w 1716141"/>
                <a:gd name="connsiteY208" fmla="*/ 404741 h 887706"/>
                <a:gd name="connsiteX209" fmla="*/ 90884 w 1716141"/>
                <a:gd name="connsiteY209" fmla="*/ 414428 h 887706"/>
                <a:gd name="connsiteX210" fmla="*/ 71315 w 1716141"/>
                <a:gd name="connsiteY210" fmla="*/ 431021 h 887706"/>
                <a:gd name="connsiteX211" fmla="*/ 53445 w 1716141"/>
                <a:gd name="connsiteY211" fmla="*/ 411494 h 887706"/>
                <a:gd name="connsiteX212" fmla="*/ 39402 w 1716141"/>
                <a:gd name="connsiteY212" fmla="*/ 398378 h 887706"/>
                <a:gd name="connsiteX213" fmla="*/ 19809 w 1716141"/>
                <a:gd name="connsiteY213" fmla="*/ 390034 h 887706"/>
                <a:gd name="connsiteX214" fmla="*/ 0 w 1716141"/>
                <a:gd name="connsiteY214" fmla="*/ 389139 h 887706"/>
                <a:gd name="connsiteX215" fmla="*/ 107 w 1716141"/>
                <a:gd name="connsiteY215" fmla="*/ 208812 h 887706"/>
                <a:gd name="connsiteX216" fmla="*/ 237 w 1716141"/>
                <a:gd name="connsiteY216" fmla="*/ 80834 h 887706"/>
                <a:gd name="connsiteX217" fmla="*/ 37762 w 1716141"/>
                <a:gd name="connsiteY217" fmla="*/ 89435 h 887706"/>
                <a:gd name="connsiteX218" fmla="*/ 69426 w 1716141"/>
                <a:gd name="connsiteY218" fmla="*/ 106466 h 887706"/>
                <a:gd name="connsiteX219" fmla="*/ 90403 w 1716141"/>
                <a:gd name="connsiteY219" fmla="*/ 109704 h 887706"/>
                <a:gd name="connsiteX220" fmla="*/ 108059 w 1716141"/>
                <a:gd name="connsiteY220" fmla="*/ 94969 h 887706"/>
                <a:gd name="connsiteX221" fmla="*/ 132424 w 1716141"/>
                <a:gd name="connsiteY221" fmla="*/ 83853 h 887706"/>
                <a:gd name="connsiteX222" fmla="*/ 162303 w 1716141"/>
                <a:gd name="connsiteY222" fmla="*/ 88206 h 887706"/>
                <a:gd name="connsiteX223" fmla="*/ 192427 w 1716141"/>
                <a:gd name="connsiteY223" fmla="*/ 72500 h 887706"/>
                <a:gd name="connsiteX224" fmla="*/ 225355 w 1716141"/>
                <a:gd name="connsiteY224" fmla="*/ 63523 h 887706"/>
                <a:gd name="connsiteX225" fmla="*/ 239176 w 1716141"/>
                <a:gd name="connsiteY225" fmla="*/ 78424 h 887706"/>
                <a:gd name="connsiteX226" fmla="*/ 254177 w 1716141"/>
                <a:gd name="connsiteY226" fmla="*/ 70040 h 887706"/>
                <a:gd name="connsiteX227" fmla="*/ 258673 w 1716141"/>
                <a:gd name="connsiteY227" fmla="*/ 53013 h 887706"/>
                <a:gd name="connsiteX228" fmla="*/ 272580 w 1716141"/>
                <a:gd name="connsiteY228" fmla="*/ 56882 h 887706"/>
                <a:gd name="connsiteX229" fmla="*/ 306584 w 1716141"/>
                <a:gd name="connsiteY229" fmla="*/ 89092 h 887706"/>
                <a:gd name="connsiteX230" fmla="*/ 333368 w 1716141"/>
                <a:gd name="connsiteY230" fmla="*/ 64798 h 887706"/>
                <a:gd name="connsiteX231" fmla="*/ 336093 w 1716141"/>
                <a:gd name="connsiteY231" fmla="*/ 91969 h 887706"/>
                <a:gd name="connsiteX232" fmla="*/ 360800 w 1716141"/>
                <a:gd name="connsiteY232" fmla="*/ 86130 h 887706"/>
                <a:gd name="connsiteX233" fmla="*/ 368401 w 1716141"/>
                <a:gd name="connsiteY233" fmla="*/ 75690 h 887706"/>
                <a:gd name="connsiteX234" fmla="*/ 392766 w 1716141"/>
                <a:gd name="connsiteY234" fmla="*/ 77767 h 887706"/>
                <a:gd name="connsiteX235" fmla="*/ 423522 w 1716141"/>
                <a:gd name="connsiteY235" fmla="*/ 92740 h 887706"/>
                <a:gd name="connsiteX236" fmla="*/ 470605 w 1716141"/>
                <a:gd name="connsiteY236" fmla="*/ 105713 h 887706"/>
                <a:gd name="connsiteX237" fmla="*/ 498284 w 1716141"/>
                <a:gd name="connsiteY237" fmla="*/ 111685 h 887706"/>
                <a:gd name="connsiteX238" fmla="*/ 517991 w 1716141"/>
                <a:gd name="connsiteY238" fmla="*/ 109428 h 887706"/>
                <a:gd name="connsiteX239" fmla="*/ 545128 w 1716141"/>
                <a:gd name="connsiteY239" fmla="*/ 127173 h 887706"/>
                <a:gd name="connsiteX240" fmla="*/ 516820 w 1716141"/>
                <a:gd name="connsiteY240" fmla="*/ 144366 h 887706"/>
                <a:gd name="connsiteX241" fmla="*/ 553186 w 1716141"/>
                <a:gd name="connsiteY241" fmla="*/ 151748 h 887706"/>
                <a:gd name="connsiteX242" fmla="*/ 607479 w 1716141"/>
                <a:gd name="connsiteY242" fmla="*/ 147699 h 887706"/>
                <a:gd name="connsiteX243" fmla="*/ 624614 w 1716141"/>
                <a:gd name="connsiteY243" fmla="*/ 141661 h 887706"/>
                <a:gd name="connsiteX244" fmla="*/ 646055 w 1716141"/>
                <a:gd name="connsiteY244" fmla="*/ 162254 h 887706"/>
                <a:gd name="connsiteX245" fmla="*/ 667934 w 1716141"/>
                <a:gd name="connsiteY245" fmla="*/ 144899 h 887706"/>
                <a:gd name="connsiteX246" fmla="*/ 647408 w 1716141"/>
                <a:gd name="connsiteY246" fmla="*/ 130212 h 887706"/>
                <a:gd name="connsiteX247" fmla="*/ 660400 w 1716141"/>
                <a:gd name="connsiteY247" fmla="*/ 118267 h 887706"/>
                <a:gd name="connsiteX248" fmla="*/ 684879 w 1716141"/>
                <a:gd name="connsiteY248" fmla="*/ 116657 h 887706"/>
                <a:gd name="connsiteX249" fmla="*/ 700976 w 1716141"/>
                <a:gd name="connsiteY249" fmla="*/ 113143 h 887706"/>
                <a:gd name="connsiteX250" fmla="*/ 717216 w 1716141"/>
                <a:gd name="connsiteY250" fmla="*/ 121506 h 887706"/>
                <a:gd name="connsiteX251" fmla="*/ 737428 w 1716141"/>
                <a:gd name="connsiteY251" fmla="*/ 140384 h 887706"/>
                <a:gd name="connsiteX252" fmla="*/ 759888 w 1716141"/>
                <a:gd name="connsiteY252" fmla="*/ 137622 h 887706"/>
                <a:gd name="connsiteX253" fmla="*/ 795436 w 1716141"/>
                <a:gd name="connsiteY253" fmla="*/ 153167 h 887706"/>
                <a:gd name="connsiteX254" fmla="*/ 826659 w 1716141"/>
                <a:gd name="connsiteY254" fmla="*/ 147709 h 887706"/>
                <a:gd name="connsiteX255" fmla="*/ 856005 w 1716141"/>
                <a:gd name="connsiteY255" fmla="*/ 148538 h 887706"/>
                <a:gd name="connsiteX256" fmla="*/ 853681 w 1716141"/>
                <a:gd name="connsiteY256" fmla="*/ 126992 h 887706"/>
                <a:gd name="connsiteX257" fmla="*/ 871569 w 1716141"/>
                <a:gd name="connsiteY257" fmla="*/ 120896 h 887706"/>
                <a:gd name="connsiteX258" fmla="*/ 902735 w 1716141"/>
                <a:gd name="connsiteY258" fmla="*/ 132717 h 887706"/>
                <a:gd name="connsiteX259" fmla="*/ 902611 w 1716141"/>
                <a:gd name="connsiteY259" fmla="*/ 165254 h 887706"/>
                <a:gd name="connsiteX260" fmla="*/ 915422 w 1716141"/>
                <a:gd name="connsiteY260" fmla="*/ 137870 h 887706"/>
                <a:gd name="connsiteX261" fmla="*/ 931595 w 1716141"/>
                <a:gd name="connsiteY261" fmla="*/ 138803 h 887706"/>
                <a:gd name="connsiteX262" fmla="*/ 940692 w 1716141"/>
                <a:gd name="connsiteY262" fmla="*/ 103675 h 887706"/>
                <a:gd name="connsiteX263" fmla="*/ 919146 w 1716141"/>
                <a:gd name="connsiteY263" fmla="*/ 81777 h 887706"/>
                <a:gd name="connsiteX264" fmla="*/ 895667 w 1716141"/>
                <a:gd name="connsiteY264" fmla="*/ 67271 h 887706"/>
                <a:gd name="connsiteX265" fmla="*/ 897277 w 1716141"/>
                <a:gd name="connsiteY265" fmla="*/ 26982 h 887706"/>
                <a:gd name="connsiteX266" fmla="*/ 921061 w 1716141"/>
                <a:gd name="connsiteY266" fmla="*/ 0 h 887706"/>
                <a:gd name="connsiteX267" fmla="*/ 947588 w 1716141"/>
                <a:gd name="connsiteY267" fmla="*/ 5997 h 887706"/>
                <a:gd name="connsiteX268" fmla="*/ 967943 w 1716141"/>
                <a:gd name="connsiteY268" fmla="*/ 22406 h 887706"/>
                <a:gd name="connsiteX269" fmla="*/ 995270 w 1716141"/>
                <a:gd name="connsiteY269" fmla="*/ 63610 h 887706"/>
                <a:gd name="connsiteX270" fmla="*/ 977420 w 1716141"/>
                <a:gd name="connsiteY270" fmla="*/ 81263 h 887706"/>
                <a:gd name="connsiteX271" fmla="*/ 1014834 w 1716141"/>
                <a:gd name="connsiteY271" fmla="*/ 88483 h 88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716141" h="887706">
                  <a:moveTo>
                    <a:pt x="1014853" y="88492"/>
                  </a:moveTo>
                  <a:lnTo>
                    <a:pt x="1014758" y="124535"/>
                  </a:lnTo>
                  <a:lnTo>
                    <a:pt x="1041638" y="96979"/>
                  </a:lnTo>
                  <a:lnTo>
                    <a:pt x="1065689" y="119639"/>
                  </a:lnTo>
                  <a:lnTo>
                    <a:pt x="1059697" y="145394"/>
                  </a:lnTo>
                  <a:lnTo>
                    <a:pt x="1079157" y="168502"/>
                  </a:lnTo>
                  <a:lnTo>
                    <a:pt x="1100160" y="143737"/>
                  </a:lnTo>
                  <a:lnTo>
                    <a:pt x="1114828" y="113705"/>
                  </a:lnTo>
                  <a:lnTo>
                    <a:pt x="1115933" y="74757"/>
                  </a:lnTo>
                  <a:lnTo>
                    <a:pt x="1144517" y="77500"/>
                  </a:lnTo>
                  <a:lnTo>
                    <a:pt x="1174254" y="82767"/>
                  </a:lnTo>
                  <a:lnTo>
                    <a:pt x="1201248" y="100408"/>
                  </a:lnTo>
                  <a:lnTo>
                    <a:pt x="1202458" y="117867"/>
                  </a:lnTo>
                  <a:lnTo>
                    <a:pt x="1187494" y="136441"/>
                  </a:lnTo>
                  <a:lnTo>
                    <a:pt x="1201677" y="154891"/>
                  </a:lnTo>
                  <a:lnTo>
                    <a:pt x="1199115" y="171483"/>
                  </a:lnTo>
                  <a:lnTo>
                    <a:pt x="1159729" y="195086"/>
                  </a:lnTo>
                  <a:lnTo>
                    <a:pt x="1131754" y="200249"/>
                  </a:lnTo>
                  <a:lnTo>
                    <a:pt x="1110951" y="190162"/>
                  </a:lnTo>
                  <a:lnTo>
                    <a:pt x="1104950" y="206954"/>
                  </a:lnTo>
                  <a:lnTo>
                    <a:pt x="1085567" y="234825"/>
                  </a:lnTo>
                  <a:lnTo>
                    <a:pt x="1079700" y="249112"/>
                  </a:lnTo>
                  <a:lnTo>
                    <a:pt x="1056363" y="271001"/>
                  </a:lnTo>
                  <a:lnTo>
                    <a:pt x="1027579" y="273134"/>
                  </a:lnTo>
                  <a:lnTo>
                    <a:pt x="1011691" y="286650"/>
                  </a:lnTo>
                  <a:lnTo>
                    <a:pt x="1010367" y="307262"/>
                  </a:lnTo>
                  <a:lnTo>
                    <a:pt x="986964" y="311206"/>
                  </a:lnTo>
                  <a:lnTo>
                    <a:pt x="962352" y="336542"/>
                  </a:lnTo>
                  <a:lnTo>
                    <a:pt x="940530" y="371184"/>
                  </a:lnTo>
                  <a:lnTo>
                    <a:pt x="932729" y="395073"/>
                  </a:lnTo>
                  <a:lnTo>
                    <a:pt x="931624" y="429735"/>
                  </a:lnTo>
                  <a:lnTo>
                    <a:pt x="961180" y="434659"/>
                  </a:lnTo>
                  <a:lnTo>
                    <a:pt x="970238" y="462101"/>
                  </a:lnTo>
                  <a:lnTo>
                    <a:pt x="979649" y="484056"/>
                  </a:lnTo>
                  <a:lnTo>
                    <a:pt x="1007795" y="478360"/>
                  </a:lnTo>
                  <a:lnTo>
                    <a:pt x="1045172" y="490828"/>
                  </a:lnTo>
                  <a:lnTo>
                    <a:pt x="1065279" y="501696"/>
                  </a:lnTo>
                  <a:lnTo>
                    <a:pt x="1079681" y="515136"/>
                  </a:lnTo>
                  <a:lnTo>
                    <a:pt x="1104884" y="522927"/>
                  </a:lnTo>
                  <a:lnTo>
                    <a:pt x="1126191" y="534786"/>
                  </a:lnTo>
                  <a:lnTo>
                    <a:pt x="1159405" y="536405"/>
                  </a:lnTo>
                  <a:lnTo>
                    <a:pt x="1181284" y="539120"/>
                  </a:lnTo>
                  <a:lnTo>
                    <a:pt x="1177998" y="563237"/>
                  </a:lnTo>
                  <a:lnTo>
                    <a:pt x="1184256" y="590898"/>
                  </a:lnTo>
                  <a:lnTo>
                    <a:pt x="1198829" y="621273"/>
                  </a:lnTo>
                  <a:lnTo>
                    <a:pt x="1228756" y="646724"/>
                  </a:lnTo>
                  <a:lnTo>
                    <a:pt x="1244244" y="638027"/>
                  </a:lnTo>
                  <a:lnTo>
                    <a:pt x="1255131" y="610357"/>
                  </a:lnTo>
                  <a:lnTo>
                    <a:pt x="1244625" y="567142"/>
                  </a:lnTo>
                  <a:lnTo>
                    <a:pt x="1230433" y="552541"/>
                  </a:lnTo>
                  <a:lnTo>
                    <a:pt x="1262637" y="539453"/>
                  </a:lnTo>
                  <a:lnTo>
                    <a:pt x="1285430" y="519717"/>
                  </a:lnTo>
                  <a:lnTo>
                    <a:pt x="1296574" y="499915"/>
                  </a:lnTo>
                  <a:lnTo>
                    <a:pt x="1294936" y="480732"/>
                  </a:lnTo>
                  <a:lnTo>
                    <a:pt x="1281268" y="456090"/>
                  </a:lnTo>
                  <a:lnTo>
                    <a:pt x="1256836" y="434002"/>
                  </a:lnTo>
                  <a:lnTo>
                    <a:pt x="1280572" y="402817"/>
                  </a:lnTo>
                  <a:lnTo>
                    <a:pt x="1271809" y="375471"/>
                  </a:lnTo>
                  <a:lnTo>
                    <a:pt x="1265085" y="327360"/>
                  </a:lnTo>
                  <a:lnTo>
                    <a:pt x="1279087" y="320140"/>
                  </a:lnTo>
                  <a:lnTo>
                    <a:pt x="1313577" y="328646"/>
                  </a:lnTo>
                  <a:lnTo>
                    <a:pt x="1334255" y="331675"/>
                  </a:lnTo>
                  <a:lnTo>
                    <a:pt x="1350915" y="323483"/>
                  </a:lnTo>
                  <a:lnTo>
                    <a:pt x="1369650" y="334037"/>
                  </a:lnTo>
                  <a:lnTo>
                    <a:pt x="1394425" y="351982"/>
                  </a:lnTo>
                  <a:lnTo>
                    <a:pt x="1400530" y="363898"/>
                  </a:lnTo>
                  <a:lnTo>
                    <a:pt x="1436401" y="366213"/>
                  </a:lnTo>
                  <a:lnTo>
                    <a:pt x="1435801" y="391730"/>
                  </a:lnTo>
                  <a:lnTo>
                    <a:pt x="1442488" y="429487"/>
                  </a:lnTo>
                  <a:lnTo>
                    <a:pt x="1460852" y="434097"/>
                  </a:lnTo>
                  <a:lnTo>
                    <a:pt x="1475435" y="451414"/>
                  </a:lnTo>
                  <a:lnTo>
                    <a:pt x="1504562" y="435097"/>
                  </a:lnTo>
                  <a:lnTo>
                    <a:pt x="1523803" y="402274"/>
                  </a:lnTo>
                  <a:lnTo>
                    <a:pt x="1537119" y="388272"/>
                  </a:lnTo>
                  <a:lnTo>
                    <a:pt x="1552778" y="415076"/>
                  </a:lnTo>
                  <a:lnTo>
                    <a:pt x="1578972" y="452728"/>
                  </a:lnTo>
                  <a:lnTo>
                    <a:pt x="1601222" y="487504"/>
                  </a:lnTo>
                  <a:lnTo>
                    <a:pt x="1593135" y="505468"/>
                  </a:lnTo>
                  <a:lnTo>
                    <a:pt x="1619891" y="521470"/>
                  </a:lnTo>
                  <a:lnTo>
                    <a:pt x="1637970" y="537548"/>
                  </a:lnTo>
                  <a:lnTo>
                    <a:pt x="1670050" y="544787"/>
                  </a:lnTo>
                  <a:lnTo>
                    <a:pt x="1682956" y="553684"/>
                  </a:lnTo>
                  <a:lnTo>
                    <a:pt x="1690928" y="577096"/>
                  </a:lnTo>
                  <a:lnTo>
                    <a:pt x="1706597" y="580754"/>
                  </a:lnTo>
                  <a:lnTo>
                    <a:pt x="1714674" y="591079"/>
                  </a:lnTo>
                  <a:lnTo>
                    <a:pt x="1716141" y="621578"/>
                  </a:lnTo>
                  <a:lnTo>
                    <a:pt x="1701539" y="631684"/>
                  </a:lnTo>
                  <a:lnTo>
                    <a:pt x="1687109" y="641085"/>
                  </a:lnTo>
                  <a:lnTo>
                    <a:pt x="1653962" y="650553"/>
                  </a:lnTo>
                  <a:lnTo>
                    <a:pt x="1628645" y="672298"/>
                  </a:lnTo>
                  <a:lnTo>
                    <a:pt x="1594640" y="676566"/>
                  </a:lnTo>
                  <a:lnTo>
                    <a:pt x="1551616" y="671022"/>
                  </a:lnTo>
                  <a:lnTo>
                    <a:pt x="1521431" y="670831"/>
                  </a:lnTo>
                  <a:lnTo>
                    <a:pt x="1500600" y="672660"/>
                  </a:lnTo>
                  <a:lnTo>
                    <a:pt x="1483750" y="691463"/>
                  </a:lnTo>
                  <a:lnTo>
                    <a:pt x="1458109" y="703007"/>
                  </a:lnTo>
                  <a:lnTo>
                    <a:pt x="1429096" y="737135"/>
                  </a:lnTo>
                  <a:lnTo>
                    <a:pt x="1405941" y="760643"/>
                  </a:lnTo>
                  <a:lnTo>
                    <a:pt x="1423028" y="756480"/>
                  </a:lnTo>
                  <a:lnTo>
                    <a:pt x="1455318" y="722886"/>
                  </a:lnTo>
                  <a:lnTo>
                    <a:pt x="1497514" y="701331"/>
                  </a:lnTo>
                  <a:lnTo>
                    <a:pt x="1527603" y="698730"/>
                  </a:lnTo>
                  <a:lnTo>
                    <a:pt x="1545415" y="711456"/>
                  </a:lnTo>
                  <a:lnTo>
                    <a:pt x="1526413" y="728782"/>
                  </a:lnTo>
                  <a:lnTo>
                    <a:pt x="1532794" y="756299"/>
                  </a:lnTo>
                  <a:lnTo>
                    <a:pt x="1539357" y="775378"/>
                  </a:lnTo>
                  <a:lnTo>
                    <a:pt x="1565484" y="787922"/>
                  </a:lnTo>
                  <a:lnTo>
                    <a:pt x="1598726" y="784293"/>
                  </a:lnTo>
                  <a:lnTo>
                    <a:pt x="1618891" y="755928"/>
                  </a:lnTo>
                  <a:lnTo>
                    <a:pt x="1620291" y="774264"/>
                  </a:lnTo>
                  <a:lnTo>
                    <a:pt x="1633283" y="783379"/>
                  </a:lnTo>
                  <a:lnTo>
                    <a:pt x="1608394" y="799771"/>
                  </a:lnTo>
                  <a:lnTo>
                    <a:pt x="1563846" y="814564"/>
                  </a:lnTo>
                  <a:lnTo>
                    <a:pt x="1543891" y="824565"/>
                  </a:lnTo>
                  <a:lnTo>
                    <a:pt x="1521412" y="842281"/>
                  </a:lnTo>
                  <a:lnTo>
                    <a:pt x="1506143" y="840481"/>
                  </a:lnTo>
                  <a:lnTo>
                    <a:pt x="1505372" y="819631"/>
                  </a:lnTo>
                  <a:lnTo>
                    <a:pt x="1540291" y="799095"/>
                  </a:lnTo>
                  <a:lnTo>
                    <a:pt x="1508096" y="799914"/>
                  </a:lnTo>
                  <a:lnTo>
                    <a:pt x="1485741" y="802953"/>
                  </a:lnTo>
                  <a:lnTo>
                    <a:pt x="1472587" y="788837"/>
                  </a:lnTo>
                  <a:lnTo>
                    <a:pt x="1472597" y="754442"/>
                  </a:lnTo>
                  <a:lnTo>
                    <a:pt x="1463671" y="747098"/>
                  </a:lnTo>
                  <a:lnTo>
                    <a:pt x="1450184" y="751422"/>
                  </a:lnTo>
                  <a:lnTo>
                    <a:pt x="1443498" y="744727"/>
                  </a:lnTo>
                  <a:lnTo>
                    <a:pt x="1428153" y="763900"/>
                  </a:lnTo>
                  <a:lnTo>
                    <a:pt x="1422019" y="783512"/>
                  </a:lnTo>
                  <a:lnTo>
                    <a:pt x="1414875" y="794904"/>
                  </a:lnTo>
                  <a:lnTo>
                    <a:pt x="1406331" y="798771"/>
                  </a:lnTo>
                  <a:lnTo>
                    <a:pt x="1399892" y="800019"/>
                  </a:lnTo>
                  <a:lnTo>
                    <a:pt x="1397882" y="806163"/>
                  </a:lnTo>
                  <a:lnTo>
                    <a:pt x="1360811" y="806182"/>
                  </a:lnTo>
                  <a:lnTo>
                    <a:pt x="1330255" y="806353"/>
                  </a:lnTo>
                  <a:lnTo>
                    <a:pt x="1321178" y="810935"/>
                  </a:lnTo>
                  <a:lnTo>
                    <a:pt x="1299918" y="828737"/>
                  </a:lnTo>
                  <a:lnTo>
                    <a:pt x="1297403" y="830652"/>
                  </a:lnTo>
                  <a:lnTo>
                    <a:pt x="1290964" y="840234"/>
                  </a:lnTo>
                  <a:lnTo>
                    <a:pt x="1272505" y="840224"/>
                  </a:lnTo>
                  <a:lnTo>
                    <a:pt x="1252740" y="840319"/>
                  </a:lnTo>
                  <a:lnTo>
                    <a:pt x="1243663" y="844215"/>
                  </a:lnTo>
                  <a:lnTo>
                    <a:pt x="1246911" y="849016"/>
                  </a:lnTo>
                  <a:lnTo>
                    <a:pt x="1248721" y="856455"/>
                  </a:lnTo>
                  <a:lnTo>
                    <a:pt x="1248330" y="858922"/>
                  </a:lnTo>
                  <a:lnTo>
                    <a:pt x="1222022" y="871009"/>
                  </a:lnTo>
                  <a:lnTo>
                    <a:pt x="1201296" y="874819"/>
                  </a:lnTo>
                  <a:lnTo>
                    <a:pt x="1177931" y="887706"/>
                  </a:lnTo>
                  <a:lnTo>
                    <a:pt x="1172883" y="887706"/>
                  </a:lnTo>
                  <a:lnTo>
                    <a:pt x="1166053" y="883906"/>
                  </a:lnTo>
                  <a:lnTo>
                    <a:pt x="1163796" y="880458"/>
                  </a:lnTo>
                  <a:lnTo>
                    <a:pt x="1164234" y="877934"/>
                  </a:lnTo>
                  <a:lnTo>
                    <a:pt x="1168663" y="869466"/>
                  </a:lnTo>
                  <a:lnTo>
                    <a:pt x="1178122" y="856093"/>
                  </a:lnTo>
                  <a:lnTo>
                    <a:pt x="1183998" y="841643"/>
                  </a:lnTo>
                  <a:lnTo>
                    <a:pt x="1179969" y="820250"/>
                  </a:lnTo>
                  <a:lnTo>
                    <a:pt x="1175683" y="797714"/>
                  </a:lnTo>
                  <a:lnTo>
                    <a:pt x="1154728" y="785970"/>
                  </a:lnTo>
                  <a:lnTo>
                    <a:pt x="1157205" y="781512"/>
                  </a:lnTo>
                  <a:lnTo>
                    <a:pt x="1154261" y="778436"/>
                  </a:lnTo>
                  <a:lnTo>
                    <a:pt x="1148737" y="778436"/>
                  </a:lnTo>
                  <a:lnTo>
                    <a:pt x="1144689" y="774444"/>
                  </a:lnTo>
                  <a:lnTo>
                    <a:pt x="1143679" y="768472"/>
                  </a:lnTo>
                  <a:lnTo>
                    <a:pt x="1139764" y="771082"/>
                  </a:lnTo>
                  <a:lnTo>
                    <a:pt x="1134373" y="770311"/>
                  </a:lnTo>
                  <a:lnTo>
                    <a:pt x="1135602" y="767805"/>
                  </a:lnTo>
                  <a:lnTo>
                    <a:pt x="1130868" y="765319"/>
                  </a:lnTo>
                  <a:lnTo>
                    <a:pt x="1128915" y="758662"/>
                  </a:lnTo>
                  <a:lnTo>
                    <a:pt x="1113294" y="750527"/>
                  </a:lnTo>
                  <a:lnTo>
                    <a:pt x="1097016" y="742031"/>
                  </a:lnTo>
                  <a:lnTo>
                    <a:pt x="1077347" y="732134"/>
                  </a:lnTo>
                  <a:lnTo>
                    <a:pt x="1058468" y="722809"/>
                  </a:lnTo>
                  <a:lnTo>
                    <a:pt x="1040476" y="730087"/>
                  </a:lnTo>
                  <a:lnTo>
                    <a:pt x="1033894" y="730334"/>
                  </a:lnTo>
                  <a:lnTo>
                    <a:pt x="1009148" y="723657"/>
                  </a:lnTo>
                  <a:lnTo>
                    <a:pt x="992860" y="727000"/>
                  </a:lnTo>
                  <a:lnTo>
                    <a:pt x="973344" y="719018"/>
                  </a:lnTo>
                  <a:lnTo>
                    <a:pt x="952808" y="714904"/>
                  </a:lnTo>
                  <a:lnTo>
                    <a:pt x="938768" y="713313"/>
                  </a:lnTo>
                  <a:lnTo>
                    <a:pt x="932510" y="708931"/>
                  </a:lnTo>
                  <a:lnTo>
                    <a:pt x="928938" y="694663"/>
                  </a:lnTo>
                  <a:lnTo>
                    <a:pt x="922128" y="694787"/>
                  </a:lnTo>
                  <a:lnTo>
                    <a:pt x="922061" y="704779"/>
                  </a:lnTo>
                  <a:lnTo>
                    <a:pt x="880427" y="704760"/>
                  </a:lnTo>
                  <a:lnTo>
                    <a:pt x="811609" y="704779"/>
                  </a:lnTo>
                  <a:lnTo>
                    <a:pt x="743258" y="704788"/>
                  </a:lnTo>
                  <a:lnTo>
                    <a:pt x="682869" y="704779"/>
                  </a:lnTo>
                  <a:lnTo>
                    <a:pt x="622528" y="704779"/>
                  </a:lnTo>
                  <a:lnTo>
                    <a:pt x="563188" y="704779"/>
                  </a:lnTo>
                  <a:lnTo>
                    <a:pt x="501875" y="704779"/>
                  </a:lnTo>
                  <a:lnTo>
                    <a:pt x="482101" y="704779"/>
                  </a:lnTo>
                  <a:lnTo>
                    <a:pt x="422379" y="704779"/>
                  </a:lnTo>
                  <a:lnTo>
                    <a:pt x="365249" y="704779"/>
                  </a:lnTo>
                  <a:lnTo>
                    <a:pt x="362553" y="704702"/>
                  </a:lnTo>
                  <a:lnTo>
                    <a:pt x="323605" y="679071"/>
                  </a:lnTo>
                  <a:lnTo>
                    <a:pt x="309242" y="667698"/>
                  </a:lnTo>
                  <a:lnTo>
                    <a:pt x="272808" y="656744"/>
                  </a:lnTo>
                  <a:lnTo>
                    <a:pt x="261597" y="633151"/>
                  </a:lnTo>
                  <a:lnTo>
                    <a:pt x="264464" y="616634"/>
                  </a:lnTo>
                  <a:lnTo>
                    <a:pt x="238728" y="605099"/>
                  </a:lnTo>
                  <a:lnTo>
                    <a:pt x="235204" y="583097"/>
                  </a:lnTo>
                  <a:lnTo>
                    <a:pt x="210867" y="563075"/>
                  </a:lnTo>
                  <a:lnTo>
                    <a:pt x="210439" y="548759"/>
                  </a:lnTo>
                  <a:lnTo>
                    <a:pt x="221631" y="535272"/>
                  </a:lnTo>
                  <a:lnTo>
                    <a:pt x="221069" y="517488"/>
                  </a:lnTo>
                  <a:lnTo>
                    <a:pt x="186874" y="499391"/>
                  </a:lnTo>
                  <a:lnTo>
                    <a:pt x="166303" y="466530"/>
                  </a:lnTo>
                  <a:lnTo>
                    <a:pt x="153726" y="445584"/>
                  </a:lnTo>
                  <a:lnTo>
                    <a:pt x="135309" y="432316"/>
                  </a:lnTo>
                  <a:lnTo>
                    <a:pt x="121753" y="420181"/>
                  </a:lnTo>
                  <a:lnTo>
                    <a:pt x="111077" y="404741"/>
                  </a:lnTo>
                  <a:lnTo>
                    <a:pt x="90884" y="414428"/>
                  </a:lnTo>
                  <a:lnTo>
                    <a:pt x="71315" y="431021"/>
                  </a:lnTo>
                  <a:lnTo>
                    <a:pt x="53445" y="411494"/>
                  </a:lnTo>
                  <a:lnTo>
                    <a:pt x="39402" y="398378"/>
                  </a:lnTo>
                  <a:lnTo>
                    <a:pt x="19809" y="390034"/>
                  </a:lnTo>
                  <a:lnTo>
                    <a:pt x="0" y="389139"/>
                  </a:lnTo>
                  <a:lnTo>
                    <a:pt x="107" y="208812"/>
                  </a:lnTo>
                  <a:lnTo>
                    <a:pt x="237" y="80834"/>
                  </a:lnTo>
                  <a:lnTo>
                    <a:pt x="37762" y="89435"/>
                  </a:lnTo>
                  <a:lnTo>
                    <a:pt x="69426" y="106466"/>
                  </a:lnTo>
                  <a:lnTo>
                    <a:pt x="90403" y="109704"/>
                  </a:lnTo>
                  <a:lnTo>
                    <a:pt x="108059" y="94969"/>
                  </a:lnTo>
                  <a:lnTo>
                    <a:pt x="132424" y="83853"/>
                  </a:lnTo>
                  <a:lnTo>
                    <a:pt x="162303" y="88206"/>
                  </a:lnTo>
                  <a:lnTo>
                    <a:pt x="192427" y="72500"/>
                  </a:lnTo>
                  <a:lnTo>
                    <a:pt x="225355" y="63523"/>
                  </a:lnTo>
                  <a:lnTo>
                    <a:pt x="239176" y="78424"/>
                  </a:lnTo>
                  <a:lnTo>
                    <a:pt x="254177" y="70040"/>
                  </a:lnTo>
                  <a:lnTo>
                    <a:pt x="258673" y="53013"/>
                  </a:lnTo>
                  <a:lnTo>
                    <a:pt x="272580" y="56882"/>
                  </a:lnTo>
                  <a:lnTo>
                    <a:pt x="306584" y="89092"/>
                  </a:lnTo>
                  <a:lnTo>
                    <a:pt x="333368" y="64798"/>
                  </a:lnTo>
                  <a:lnTo>
                    <a:pt x="336093" y="91969"/>
                  </a:lnTo>
                  <a:lnTo>
                    <a:pt x="360800" y="86130"/>
                  </a:lnTo>
                  <a:lnTo>
                    <a:pt x="368401" y="75690"/>
                  </a:lnTo>
                  <a:lnTo>
                    <a:pt x="392766" y="77767"/>
                  </a:lnTo>
                  <a:lnTo>
                    <a:pt x="423522" y="92740"/>
                  </a:lnTo>
                  <a:lnTo>
                    <a:pt x="470605" y="105713"/>
                  </a:lnTo>
                  <a:lnTo>
                    <a:pt x="498284" y="111685"/>
                  </a:lnTo>
                  <a:lnTo>
                    <a:pt x="517991" y="109428"/>
                  </a:lnTo>
                  <a:lnTo>
                    <a:pt x="545128" y="127173"/>
                  </a:lnTo>
                  <a:lnTo>
                    <a:pt x="516820" y="144366"/>
                  </a:lnTo>
                  <a:lnTo>
                    <a:pt x="553186" y="151748"/>
                  </a:lnTo>
                  <a:lnTo>
                    <a:pt x="607479" y="147699"/>
                  </a:lnTo>
                  <a:lnTo>
                    <a:pt x="624614" y="141661"/>
                  </a:lnTo>
                  <a:lnTo>
                    <a:pt x="646055" y="162254"/>
                  </a:lnTo>
                  <a:lnTo>
                    <a:pt x="667934" y="144899"/>
                  </a:lnTo>
                  <a:lnTo>
                    <a:pt x="647408" y="130212"/>
                  </a:lnTo>
                  <a:lnTo>
                    <a:pt x="660400" y="118267"/>
                  </a:lnTo>
                  <a:lnTo>
                    <a:pt x="684879" y="116657"/>
                  </a:lnTo>
                  <a:lnTo>
                    <a:pt x="700976" y="113143"/>
                  </a:lnTo>
                  <a:lnTo>
                    <a:pt x="717216" y="121506"/>
                  </a:lnTo>
                  <a:lnTo>
                    <a:pt x="737428" y="140384"/>
                  </a:lnTo>
                  <a:lnTo>
                    <a:pt x="759888" y="137622"/>
                  </a:lnTo>
                  <a:lnTo>
                    <a:pt x="795436" y="153167"/>
                  </a:lnTo>
                  <a:lnTo>
                    <a:pt x="826659" y="147709"/>
                  </a:lnTo>
                  <a:lnTo>
                    <a:pt x="856005" y="148538"/>
                  </a:lnTo>
                  <a:lnTo>
                    <a:pt x="853681" y="126992"/>
                  </a:lnTo>
                  <a:lnTo>
                    <a:pt x="871569" y="120896"/>
                  </a:lnTo>
                  <a:lnTo>
                    <a:pt x="902735" y="132717"/>
                  </a:lnTo>
                  <a:lnTo>
                    <a:pt x="902611" y="165254"/>
                  </a:lnTo>
                  <a:lnTo>
                    <a:pt x="915422" y="137870"/>
                  </a:lnTo>
                  <a:lnTo>
                    <a:pt x="931595" y="138803"/>
                  </a:lnTo>
                  <a:lnTo>
                    <a:pt x="940692" y="103675"/>
                  </a:lnTo>
                  <a:lnTo>
                    <a:pt x="919146" y="81777"/>
                  </a:lnTo>
                  <a:lnTo>
                    <a:pt x="895667" y="67271"/>
                  </a:lnTo>
                  <a:lnTo>
                    <a:pt x="897277" y="26982"/>
                  </a:lnTo>
                  <a:lnTo>
                    <a:pt x="921061" y="0"/>
                  </a:lnTo>
                  <a:lnTo>
                    <a:pt x="947588" y="5997"/>
                  </a:lnTo>
                  <a:lnTo>
                    <a:pt x="967943" y="22406"/>
                  </a:lnTo>
                  <a:lnTo>
                    <a:pt x="995270" y="63610"/>
                  </a:lnTo>
                  <a:lnTo>
                    <a:pt x="977420" y="81263"/>
                  </a:lnTo>
                  <a:lnTo>
                    <a:pt x="1014834" y="88483"/>
                  </a:lnTo>
                </a:path>
              </a:pathLst>
            </a:custGeom>
            <a:solidFill>
              <a:srgbClr val="E6E6E6"/>
            </a:solidFill>
            <a:ln w="2305" cap="flat">
              <a:solidFill>
                <a:srgbClr val="000000"/>
              </a:solid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7841BD4-23C5-8B83-4450-63AE6DC5A212}"/>
                </a:ext>
              </a:extLst>
            </p:cNvPr>
            <p:cNvSpPr/>
            <p:nvPr/>
          </p:nvSpPr>
          <p:spPr>
            <a:xfrm>
              <a:off x="3215782" y="1781385"/>
              <a:ext cx="370551" cy="175468"/>
            </a:xfrm>
            <a:custGeom>
              <a:avLst/>
              <a:gdLst>
                <a:gd name="connsiteX0" fmla="*/ 105299 w 370551"/>
                <a:gd name="connsiteY0" fmla="*/ 7449 h 175468"/>
                <a:gd name="connsiteX1" fmla="*/ 95259 w 370551"/>
                <a:gd name="connsiteY1" fmla="*/ 25396 h 175468"/>
                <a:gd name="connsiteX2" fmla="*/ 140017 w 370551"/>
                <a:gd name="connsiteY2" fmla="*/ 13831 h 175468"/>
                <a:gd name="connsiteX3" fmla="*/ 167992 w 370551"/>
                <a:gd name="connsiteY3" fmla="*/ 33089 h 175468"/>
                <a:gd name="connsiteX4" fmla="*/ 190729 w 370551"/>
                <a:gd name="connsiteY4" fmla="*/ 13613 h 175468"/>
                <a:gd name="connsiteX5" fmla="*/ 209112 w 370551"/>
                <a:gd name="connsiteY5" fmla="*/ 26136 h 175468"/>
                <a:gd name="connsiteX6" fmla="*/ 225562 w 370551"/>
                <a:gd name="connsiteY6" fmla="*/ 63137 h 175468"/>
                <a:gd name="connsiteX7" fmla="*/ 235668 w 370551"/>
                <a:gd name="connsiteY7" fmla="*/ 47621 h 175468"/>
                <a:gd name="connsiteX8" fmla="*/ 221380 w 370551"/>
                <a:gd name="connsiteY8" fmla="*/ 8681 h 175468"/>
                <a:gd name="connsiteX9" fmla="*/ 239078 w 370551"/>
                <a:gd name="connsiteY9" fmla="*/ 3037 h 175468"/>
                <a:gd name="connsiteX10" fmla="*/ 259071 w 370551"/>
                <a:gd name="connsiteY10" fmla="*/ 9200 h 175468"/>
                <a:gd name="connsiteX11" fmla="*/ 281607 w 370551"/>
                <a:gd name="connsiteY11" fmla="*/ 24643 h 175468"/>
                <a:gd name="connsiteX12" fmla="*/ 294227 w 370551"/>
                <a:gd name="connsiteY12" fmla="*/ 61366 h 175468"/>
                <a:gd name="connsiteX13" fmla="*/ 300466 w 370551"/>
                <a:gd name="connsiteY13" fmla="*/ 87474 h 175468"/>
                <a:gd name="connsiteX14" fmla="*/ 334251 w 370551"/>
                <a:gd name="connsiteY14" fmla="*/ 105567 h 175468"/>
                <a:gd name="connsiteX15" fmla="*/ 370551 w 370551"/>
                <a:gd name="connsiteY15" fmla="*/ 122693 h 175468"/>
                <a:gd name="connsiteX16" fmla="*/ 368360 w 370551"/>
                <a:gd name="connsiteY16" fmla="*/ 138454 h 175468"/>
                <a:gd name="connsiteX17" fmla="*/ 335337 w 370551"/>
                <a:gd name="connsiteY17" fmla="*/ 141321 h 175468"/>
                <a:gd name="connsiteX18" fmla="*/ 348167 w 370551"/>
                <a:gd name="connsiteY18" fmla="*/ 154952 h 175468"/>
                <a:gd name="connsiteX19" fmla="*/ 341395 w 370551"/>
                <a:gd name="connsiteY19" fmla="*/ 167868 h 175468"/>
                <a:gd name="connsiteX20" fmla="*/ 304991 w 370551"/>
                <a:gd name="connsiteY20" fmla="*/ 162343 h 175468"/>
                <a:gd name="connsiteX21" fmla="*/ 270386 w 370551"/>
                <a:gd name="connsiteY21" fmla="*/ 152818 h 175468"/>
                <a:gd name="connsiteX22" fmla="*/ 247002 w 370551"/>
                <a:gd name="connsiteY22" fmla="*/ 154971 h 175468"/>
                <a:gd name="connsiteX23" fmla="*/ 209236 w 370551"/>
                <a:gd name="connsiteY23" fmla="*/ 166915 h 175468"/>
                <a:gd name="connsiteX24" fmla="*/ 158267 w 370551"/>
                <a:gd name="connsiteY24" fmla="*/ 172163 h 175468"/>
                <a:gd name="connsiteX25" fmla="*/ 122482 w 370551"/>
                <a:gd name="connsiteY25" fmla="*/ 175469 h 175468"/>
                <a:gd name="connsiteX26" fmla="*/ 111576 w 370551"/>
                <a:gd name="connsiteY26" fmla="*/ 158914 h 175468"/>
                <a:gd name="connsiteX27" fmla="*/ 84125 w 370551"/>
                <a:gd name="connsiteY27" fmla="*/ 149275 h 175468"/>
                <a:gd name="connsiteX28" fmla="*/ 66256 w 370551"/>
                <a:gd name="connsiteY28" fmla="*/ 153237 h 175468"/>
                <a:gd name="connsiteX29" fmla="*/ 41472 w 370551"/>
                <a:gd name="connsiteY29" fmla="*/ 125006 h 175468"/>
                <a:gd name="connsiteX30" fmla="*/ 54855 w 370551"/>
                <a:gd name="connsiteY30" fmla="*/ 121170 h 175468"/>
                <a:gd name="connsiteX31" fmla="*/ 85906 w 370551"/>
                <a:gd name="connsiteY31" fmla="*/ 115011 h 175468"/>
                <a:gd name="connsiteX32" fmla="*/ 114262 w 370551"/>
                <a:gd name="connsiteY32" fmla="*/ 116633 h 175468"/>
                <a:gd name="connsiteX33" fmla="*/ 140522 w 370551"/>
                <a:gd name="connsiteY33" fmla="*/ 110337 h 175468"/>
                <a:gd name="connsiteX34" fmla="*/ 101622 w 370551"/>
                <a:gd name="connsiteY34" fmla="*/ 101849 h 175468"/>
                <a:gd name="connsiteX35" fmla="*/ 58636 w 370551"/>
                <a:gd name="connsiteY35" fmla="*/ 104745 h 175468"/>
                <a:gd name="connsiteX36" fmla="*/ 30118 w 370551"/>
                <a:gd name="connsiteY36" fmla="*/ 104010 h 175468"/>
                <a:gd name="connsiteX37" fmla="*/ 19507 w 370551"/>
                <a:gd name="connsiteY37" fmla="*/ 90549 h 175468"/>
                <a:gd name="connsiteX38" fmla="*/ 66151 w 370551"/>
                <a:gd name="connsiteY38" fmla="*/ 75820 h 175468"/>
                <a:gd name="connsiteX39" fmla="*/ 35128 w 370551"/>
                <a:gd name="connsiteY39" fmla="*/ 76337 h 175468"/>
                <a:gd name="connsiteX40" fmla="*/ 0 w 370551"/>
                <a:gd name="connsiteY40" fmla="*/ 66572 h 175468"/>
                <a:gd name="connsiteX41" fmla="*/ 16878 w 370551"/>
                <a:gd name="connsiteY41" fmla="*/ 38484 h 175468"/>
                <a:gd name="connsiteX42" fmla="*/ 30890 w 370551"/>
                <a:gd name="connsiteY42" fmla="*/ 23373 h 175468"/>
                <a:gd name="connsiteX43" fmla="*/ 84744 w 370551"/>
                <a:gd name="connsiteY43" fmla="*/ 0 h 175468"/>
                <a:gd name="connsiteX44" fmla="*/ 105299 w 370551"/>
                <a:gd name="connsiteY44" fmla="*/ 7449 h 17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0551" h="175468">
                  <a:moveTo>
                    <a:pt x="105299" y="7449"/>
                  </a:moveTo>
                  <a:lnTo>
                    <a:pt x="95259" y="25396"/>
                  </a:lnTo>
                  <a:lnTo>
                    <a:pt x="140017" y="13831"/>
                  </a:lnTo>
                  <a:lnTo>
                    <a:pt x="167992" y="33089"/>
                  </a:lnTo>
                  <a:lnTo>
                    <a:pt x="190729" y="13613"/>
                  </a:lnTo>
                  <a:lnTo>
                    <a:pt x="209112" y="26136"/>
                  </a:lnTo>
                  <a:lnTo>
                    <a:pt x="225562" y="63137"/>
                  </a:lnTo>
                  <a:lnTo>
                    <a:pt x="235668" y="47621"/>
                  </a:lnTo>
                  <a:lnTo>
                    <a:pt x="221380" y="8681"/>
                  </a:lnTo>
                  <a:lnTo>
                    <a:pt x="239078" y="3037"/>
                  </a:lnTo>
                  <a:lnTo>
                    <a:pt x="259071" y="9200"/>
                  </a:lnTo>
                  <a:lnTo>
                    <a:pt x="281607" y="24643"/>
                  </a:lnTo>
                  <a:lnTo>
                    <a:pt x="294227" y="61366"/>
                  </a:lnTo>
                  <a:lnTo>
                    <a:pt x="300466" y="87474"/>
                  </a:lnTo>
                  <a:lnTo>
                    <a:pt x="334251" y="105567"/>
                  </a:lnTo>
                  <a:lnTo>
                    <a:pt x="370551" y="122693"/>
                  </a:lnTo>
                  <a:lnTo>
                    <a:pt x="368360" y="138454"/>
                  </a:lnTo>
                  <a:lnTo>
                    <a:pt x="335337" y="141321"/>
                  </a:lnTo>
                  <a:lnTo>
                    <a:pt x="348167" y="154952"/>
                  </a:lnTo>
                  <a:lnTo>
                    <a:pt x="341395" y="167868"/>
                  </a:lnTo>
                  <a:lnTo>
                    <a:pt x="304991" y="162343"/>
                  </a:lnTo>
                  <a:lnTo>
                    <a:pt x="270386" y="152818"/>
                  </a:lnTo>
                  <a:lnTo>
                    <a:pt x="247002" y="154971"/>
                  </a:lnTo>
                  <a:lnTo>
                    <a:pt x="209236" y="166915"/>
                  </a:lnTo>
                  <a:lnTo>
                    <a:pt x="158267" y="172163"/>
                  </a:lnTo>
                  <a:lnTo>
                    <a:pt x="122482" y="175469"/>
                  </a:lnTo>
                  <a:lnTo>
                    <a:pt x="111576" y="158914"/>
                  </a:lnTo>
                  <a:lnTo>
                    <a:pt x="84125" y="149275"/>
                  </a:lnTo>
                  <a:lnTo>
                    <a:pt x="66256" y="153237"/>
                  </a:lnTo>
                  <a:lnTo>
                    <a:pt x="41472" y="125006"/>
                  </a:lnTo>
                  <a:lnTo>
                    <a:pt x="54855" y="121170"/>
                  </a:lnTo>
                  <a:lnTo>
                    <a:pt x="85906" y="115011"/>
                  </a:lnTo>
                  <a:lnTo>
                    <a:pt x="114262" y="116633"/>
                  </a:lnTo>
                  <a:lnTo>
                    <a:pt x="140522" y="110337"/>
                  </a:lnTo>
                  <a:lnTo>
                    <a:pt x="101622" y="101849"/>
                  </a:lnTo>
                  <a:lnTo>
                    <a:pt x="58636" y="104745"/>
                  </a:lnTo>
                  <a:lnTo>
                    <a:pt x="30118" y="104010"/>
                  </a:lnTo>
                  <a:lnTo>
                    <a:pt x="19507" y="90549"/>
                  </a:lnTo>
                  <a:lnTo>
                    <a:pt x="66151" y="75820"/>
                  </a:lnTo>
                  <a:lnTo>
                    <a:pt x="35128" y="76337"/>
                  </a:lnTo>
                  <a:lnTo>
                    <a:pt x="0" y="66572"/>
                  </a:lnTo>
                  <a:lnTo>
                    <a:pt x="16878" y="38484"/>
                  </a:lnTo>
                  <a:lnTo>
                    <a:pt x="30890" y="23373"/>
                  </a:lnTo>
                  <a:lnTo>
                    <a:pt x="84744" y="0"/>
                  </a:lnTo>
                  <a:lnTo>
                    <a:pt x="105299" y="7449"/>
                  </a:lnTo>
                </a:path>
              </a:pathLst>
            </a:custGeom>
            <a:solidFill>
              <a:srgbClr val="E6E6E6"/>
            </a:solidFill>
            <a:ln w="2305" cap="flat">
              <a:solidFill>
                <a:srgbClr val="000000"/>
              </a:solid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21886E9-B6AB-8FFF-4DC9-88D0849D53E6}"/>
                </a:ext>
              </a:extLst>
            </p:cNvPr>
            <p:cNvSpPr/>
            <p:nvPr/>
          </p:nvSpPr>
          <p:spPr>
            <a:xfrm>
              <a:off x="3803084" y="1762362"/>
              <a:ext cx="570338" cy="411519"/>
            </a:xfrm>
            <a:custGeom>
              <a:avLst/>
              <a:gdLst>
                <a:gd name="connsiteX0" fmla="*/ 73285 w 570338"/>
                <a:gd name="connsiteY0" fmla="*/ 25090 h 411519"/>
                <a:gd name="connsiteX1" fmla="*/ 89125 w 570338"/>
                <a:gd name="connsiteY1" fmla="*/ 48936 h 411519"/>
                <a:gd name="connsiteX2" fmla="*/ 107718 w 570338"/>
                <a:gd name="connsiteY2" fmla="*/ 18029 h 411519"/>
                <a:gd name="connsiteX3" fmla="*/ 158706 w 570338"/>
                <a:gd name="connsiteY3" fmla="*/ 2065 h 411519"/>
                <a:gd name="connsiteX4" fmla="*/ 193215 w 570338"/>
                <a:gd name="connsiteY4" fmla="*/ 41992 h 411519"/>
                <a:gd name="connsiteX5" fmla="*/ 190214 w 570338"/>
                <a:gd name="connsiteY5" fmla="*/ 66779 h 411519"/>
                <a:gd name="connsiteX6" fmla="*/ 230010 w 570338"/>
                <a:gd name="connsiteY6" fmla="*/ 55832 h 411519"/>
                <a:gd name="connsiteX7" fmla="*/ 249041 w 570338"/>
                <a:gd name="connsiteY7" fmla="*/ 40729 h 411519"/>
                <a:gd name="connsiteX8" fmla="*/ 293675 w 570338"/>
                <a:gd name="connsiteY8" fmla="*/ 59932 h 411519"/>
                <a:gd name="connsiteX9" fmla="*/ 321374 w 570338"/>
                <a:gd name="connsiteY9" fmla="*/ 77826 h 411519"/>
                <a:gd name="connsiteX10" fmla="*/ 323983 w 570338"/>
                <a:gd name="connsiteY10" fmla="*/ 94044 h 411519"/>
                <a:gd name="connsiteX11" fmla="*/ 361331 w 570338"/>
                <a:gd name="connsiteY11" fmla="*/ 85658 h 411519"/>
                <a:gd name="connsiteX12" fmla="*/ 382295 w 570338"/>
                <a:gd name="connsiteY12" fmla="*/ 109176 h 411519"/>
                <a:gd name="connsiteX13" fmla="*/ 430854 w 570338"/>
                <a:gd name="connsiteY13" fmla="*/ 123602 h 411519"/>
                <a:gd name="connsiteX14" fmla="*/ 448380 w 570338"/>
                <a:gd name="connsiteY14" fmla="*/ 138200 h 411519"/>
                <a:gd name="connsiteX15" fmla="*/ 467401 w 570338"/>
                <a:gd name="connsiteY15" fmla="*/ 171622 h 411519"/>
                <a:gd name="connsiteX16" fmla="*/ 430473 w 570338"/>
                <a:gd name="connsiteY16" fmla="*/ 188034 h 411519"/>
                <a:gd name="connsiteX17" fmla="*/ 477850 w 570338"/>
                <a:gd name="connsiteY17" fmla="*/ 210770 h 411519"/>
                <a:gd name="connsiteX18" fmla="*/ 509778 w 570338"/>
                <a:gd name="connsiteY18" fmla="*/ 218352 h 411519"/>
                <a:gd name="connsiteX19" fmla="*/ 538696 w 570338"/>
                <a:gd name="connsiteY19" fmla="*/ 249737 h 411519"/>
                <a:gd name="connsiteX20" fmla="*/ 570338 w 570338"/>
                <a:gd name="connsiteY20" fmla="*/ 251985 h 411519"/>
                <a:gd name="connsiteX21" fmla="*/ 564071 w 570338"/>
                <a:gd name="connsiteY21" fmla="*/ 275559 h 411519"/>
                <a:gd name="connsiteX22" fmla="*/ 528771 w 570338"/>
                <a:gd name="connsiteY22" fmla="*/ 313916 h 411519"/>
                <a:gd name="connsiteX23" fmla="*/ 504015 w 570338"/>
                <a:gd name="connsiteY23" fmla="*/ 299896 h 411519"/>
                <a:gd name="connsiteX24" fmla="*/ 472392 w 570338"/>
                <a:gd name="connsiteY24" fmla="*/ 267949 h 411519"/>
                <a:gd name="connsiteX25" fmla="*/ 446361 w 570338"/>
                <a:gd name="connsiteY25" fmla="*/ 272140 h 411519"/>
                <a:gd name="connsiteX26" fmla="*/ 443827 w 570338"/>
                <a:gd name="connsiteY26" fmla="*/ 291190 h 411519"/>
                <a:gd name="connsiteX27" fmla="*/ 464982 w 570338"/>
                <a:gd name="connsiteY27" fmla="*/ 310316 h 411519"/>
                <a:gd name="connsiteX28" fmla="*/ 492281 w 570338"/>
                <a:gd name="connsiteY28" fmla="*/ 325318 h 411519"/>
                <a:gd name="connsiteX29" fmla="*/ 500567 w 570338"/>
                <a:gd name="connsiteY29" fmla="*/ 333928 h 411519"/>
                <a:gd name="connsiteX30" fmla="*/ 513664 w 570338"/>
                <a:gd name="connsiteY30" fmla="*/ 365637 h 411519"/>
                <a:gd name="connsiteX31" fmla="*/ 506730 w 570338"/>
                <a:gd name="connsiteY31" fmla="*/ 388335 h 411519"/>
                <a:gd name="connsiteX32" fmla="*/ 481365 w 570338"/>
                <a:gd name="connsiteY32" fmla="*/ 379810 h 411519"/>
                <a:gd name="connsiteX33" fmla="*/ 430911 w 570338"/>
                <a:gd name="connsiteY33" fmla="*/ 354398 h 411519"/>
                <a:gd name="connsiteX34" fmla="*/ 459343 w 570338"/>
                <a:gd name="connsiteY34" fmla="*/ 381734 h 411519"/>
                <a:gd name="connsiteX35" fmla="*/ 480289 w 570338"/>
                <a:gd name="connsiteY35" fmla="*/ 400661 h 411519"/>
                <a:gd name="connsiteX36" fmla="*/ 483565 w 570338"/>
                <a:gd name="connsiteY36" fmla="*/ 411519 h 411519"/>
                <a:gd name="connsiteX37" fmla="*/ 429016 w 570338"/>
                <a:gd name="connsiteY37" fmla="*/ 399108 h 411519"/>
                <a:gd name="connsiteX38" fmla="*/ 385848 w 570338"/>
                <a:gd name="connsiteY38" fmla="*/ 380896 h 411519"/>
                <a:gd name="connsiteX39" fmla="*/ 361464 w 570338"/>
                <a:gd name="connsiteY39" fmla="*/ 365485 h 411519"/>
                <a:gd name="connsiteX40" fmla="*/ 368494 w 570338"/>
                <a:gd name="connsiteY40" fmla="*/ 356503 h 411519"/>
                <a:gd name="connsiteX41" fmla="*/ 338480 w 570338"/>
                <a:gd name="connsiteY41" fmla="*/ 340015 h 411519"/>
                <a:gd name="connsiteX42" fmla="*/ 309191 w 570338"/>
                <a:gd name="connsiteY42" fmla="*/ 324327 h 411519"/>
                <a:gd name="connsiteX43" fmla="*/ 309515 w 570338"/>
                <a:gd name="connsiteY43" fmla="*/ 333719 h 411519"/>
                <a:gd name="connsiteX44" fmla="*/ 251346 w 570338"/>
                <a:gd name="connsiteY44" fmla="*/ 338872 h 411519"/>
                <a:gd name="connsiteX45" fmla="*/ 234334 w 570338"/>
                <a:gd name="connsiteY45" fmla="*/ 327775 h 411519"/>
                <a:gd name="connsiteX46" fmla="*/ 247583 w 570338"/>
                <a:gd name="connsiteY46" fmla="*/ 303734 h 411519"/>
                <a:gd name="connsiteX47" fmla="*/ 285379 w 570338"/>
                <a:gd name="connsiteY47" fmla="*/ 303153 h 411519"/>
                <a:gd name="connsiteX48" fmla="*/ 326784 w 570338"/>
                <a:gd name="connsiteY48" fmla="*/ 298953 h 411519"/>
                <a:gd name="connsiteX49" fmla="*/ 320059 w 570338"/>
                <a:gd name="connsiteY49" fmla="*/ 287151 h 411519"/>
                <a:gd name="connsiteX50" fmla="*/ 327079 w 570338"/>
                <a:gd name="connsiteY50" fmla="*/ 270540 h 411519"/>
                <a:gd name="connsiteX51" fmla="*/ 353101 w 570338"/>
                <a:gd name="connsiteY51" fmla="*/ 237640 h 411519"/>
                <a:gd name="connsiteX52" fmla="*/ 347577 w 570338"/>
                <a:gd name="connsiteY52" fmla="*/ 222505 h 411519"/>
                <a:gd name="connsiteX53" fmla="*/ 339823 w 570338"/>
                <a:gd name="connsiteY53" fmla="*/ 210694 h 411519"/>
                <a:gd name="connsiteX54" fmla="*/ 309010 w 570338"/>
                <a:gd name="connsiteY54" fmla="*/ 193825 h 411519"/>
                <a:gd name="connsiteX55" fmla="*/ 268262 w 570338"/>
                <a:gd name="connsiteY55" fmla="*/ 181900 h 411519"/>
                <a:gd name="connsiteX56" fmla="*/ 281149 w 570338"/>
                <a:gd name="connsiteY56" fmla="*/ 172975 h 411519"/>
                <a:gd name="connsiteX57" fmla="*/ 259842 w 570338"/>
                <a:gd name="connsiteY57" fmla="*/ 150858 h 411519"/>
                <a:gd name="connsiteX58" fmla="*/ 242125 w 570338"/>
                <a:gd name="connsiteY58" fmla="*/ 148820 h 411519"/>
                <a:gd name="connsiteX59" fmla="*/ 226257 w 570338"/>
                <a:gd name="connsiteY59" fmla="*/ 136576 h 411519"/>
                <a:gd name="connsiteX60" fmla="*/ 215494 w 570338"/>
                <a:gd name="connsiteY60" fmla="*/ 147200 h 411519"/>
                <a:gd name="connsiteX61" fmla="*/ 179022 w 570338"/>
                <a:gd name="connsiteY61" fmla="*/ 151801 h 411519"/>
                <a:gd name="connsiteX62" fmla="*/ 105813 w 570338"/>
                <a:gd name="connsiteY62" fmla="*/ 143792 h 411519"/>
                <a:gd name="connsiteX63" fmla="*/ 63265 w 570338"/>
                <a:gd name="connsiteY63" fmla="*/ 133213 h 411519"/>
                <a:gd name="connsiteX64" fmla="*/ 30642 w 570338"/>
                <a:gd name="connsiteY64" fmla="*/ 127753 h 411519"/>
                <a:gd name="connsiteX65" fmla="*/ 13916 w 570338"/>
                <a:gd name="connsiteY65" fmla="*/ 114960 h 411519"/>
                <a:gd name="connsiteX66" fmla="*/ 34947 w 570338"/>
                <a:gd name="connsiteY66" fmla="*/ 98205 h 411519"/>
                <a:gd name="connsiteX67" fmla="*/ 6382 w 570338"/>
                <a:gd name="connsiteY67" fmla="*/ 98043 h 411519"/>
                <a:gd name="connsiteX68" fmla="*/ 0 w 570338"/>
                <a:gd name="connsiteY68" fmla="*/ 60256 h 411519"/>
                <a:gd name="connsiteX69" fmla="*/ 15459 w 570338"/>
                <a:gd name="connsiteY69" fmla="*/ 26165 h 411519"/>
                <a:gd name="connsiteX70" fmla="*/ 36147 w 570338"/>
                <a:gd name="connsiteY70" fmla="*/ 10366 h 411519"/>
                <a:gd name="connsiteX71" fmla="*/ 88087 w 570338"/>
                <a:gd name="connsiteY71" fmla="*/ 0 h 411519"/>
                <a:gd name="connsiteX72" fmla="*/ 73285 w 570338"/>
                <a:gd name="connsiteY72" fmla="*/ 25090 h 41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0338" h="411519">
                  <a:moveTo>
                    <a:pt x="73285" y="25090"/>
                  </a:moveTo>
                  <a:lnTo>
                    <a:pt x="89125" y="48936"/>
                  </a:lnTo>
                  <a:lnTo>
                    <a:pt x="107718" y="18029"/>
                  </a:lnTo>
                  <a:lnTo>
                    <a:pt x="158706" y="2065"/>
                  </a:lnTo>
                  <a:lnTo>
                    <a:pt x="193215" y="41992"/>
                  </a:lnTo>
                  <a:lnTo>
                    <a:pt x="190214" y="66779"/>
                  </a:lnTo>
                  <a:lnTo>
                    <a:pt x="230010" y="55832"/>
                  </a:lnTo>
                  <a:lnTo>
                    <a:pt x="249041" y="40729"/>
                  </a:lnTo>
                  <a:lnTo>
                    <a:pt x="293675" y="59932"/>
                  </a:lnTo>
                  <a:lnTo>
                    <a:pt x="321374" y="77826"/>
                  </a:lnTo>
                  <a:lnTo>
                    <a:pt x="323983" y="94044"/>
                  </a:lnTo>
                  <a:lnTo>
                    <a:pt x="361331" y="85658"/>
                  </a:lnTo>
                  <a:lnTo>
                    <a:pt x="382295" y="109176"/>
                  </a:lnTo>
                  <a:lnTo>
                    <a:pt x="430854" y="123602"/>
                  </a:lnTo>
                  <a:lnTo>
                    <a:pt x="448380" y="138200"/>
                  </a:lnTo>
                  <a:lnTo>
                    <a:pt x="467401" y="171622"/>
                  </a:lnTo>
                  <a:lnTo>
                    <a:pt x="430473" y="188034"/>
                  </a:lnTo>
                  <a:lnTo>
                    <a:pt x="477850" y="210770"/>
                  </a:lnTo>
                  <a:lnTo>
                    <a:pt x="509778" y="218352"/>
                  </a:lnTo>
                  <a:lnTo>
                    <a:pt x="538696" y="249737"/>
                  </a:lnTo>
                  <a:lnTo>
                    <a:pt x="570338" y="251985"/>
                  </a:lnTo>
                  <a:lnTo>
                    <a:pt x="564071" y="275559"/>
                  </a:lnTo>
                  <a:lnTo>
                    <a:pt x="528771" y="313916"/>
                  </a:lnTo>
                  <a:lnTo>
                    <a:pt x="504015" y="299896"/>
                  </a:lnTo>
                  <a:lnTo>
                    <a:pt x="472392" y="267949"/>
                  </a:lnTo>
                  <a:lnTo>
                    <a:pt x="446361" y="272140"/>
                  </a:lnTo>
                  <a:lnTo>
                    <a:pt x="443827" y="291190"/>
                  </a:lnTo>
                  <a:lnTo>
                    <a:pt x="464982" y="310316"/>
                  </a:lnTo>
                  <a:lnTo>
                    <a:pt x="492281" y="325318"/>
                  </a:lnTo>
                  <a:lnTo>
                    <a:pt x="500567" y="333928"/>
                  </a:lnTo>
                  <a:lnTo>
                    <a:pt x="513664" y="365637"/>
                  </a:lnTo>
                  <a:lnTo>
                    <a:pt x="506730" y="388335"/>
                  </a:lnTo>
                  <a:lnTo>
                    <a:pt x="481365" y="379810"/>
                  </a:lnTo>
                  <a:lnTo>
                    <a:pt x="430911" y="354398"/>
                  </a:lnTo>
                  <a:lnTo>
                    <a:pt x="459343" y="381734"/>
                  </a:lnTo>
                  <a:lnTo>
                    <a:pt x="480289" y="400661"/>
                  </a:lnTo>
                  <a:lnTo>
                    <a:pt x="483565" y="411519"/>
                  </a:lnTo>
                  <a:lnTo>
                    <a:pt x="429016" y="399108"/>
                  </a:lnTo>
                  <a:lnTo>
                    <a:pt x="385848" y="380896"/>
                  </a:lnTo>
                  <a:lnTo>
                    <a:pt x="361464" y="365485"/>
                  </a:lnTo>
                  <a:lnTo>
                    <a:pt x="368494" y="356503"/>
                  </a:lnTo>
                  <a:lnTo>
                    <a:pt x="338480" y="340015"/>
                  </a:lnTo>
                  <a:lnTo>
                    <a:pt x="309191" y="324327"/>
                  </a:lnTo>
                  <a:lnTo>
                    <a:pt x="309515" y="333719"/>
                  </a:lnTo>
                  <a:lnTo>
                    <a:pt x="251346" y="338872"/>
                  </a:lnTo>
                  <a:lnTo>
                    <a:pt x="234334" y="327775"/>
                  </a:lnTo>
                  <a:lnTo>
                    <a:pt x="247583" y="303734"/>
                  </a:lnTo>
                  <a:lnTo>
                    <a:pt x="285379" y="303153"/>
                  </a:lnTo>
                  <a:lnTo>
                    <a:pt x="326784" y="298953"/>
                  </a:lnTo>
                  <a:lnTo>
                    <a:pt x="320059" y="287151"/>
                  </a:lnTo>
                  <a:lnTo>
                    <a:pt x="327079" y="270540"/>
                  </a:lnTo>
                  <a:lnTo>
                    <a:pt x="353101" y="237640"/>
                  </a:lnTo>
                  <a:lnTo>
                    <a:pt x="347577" y="222505"/>
                  </a:lnTo>
                  <a:lnTo>
                    <a:pt x="339823" y="210694"/>
                  </a:lnTo>
                  <a:lnTo>
                    <a:pt x="309010" y="193825"/>
                  </a:lnTo>
                  <a:lnTo>
                    <a:pt x="268262" y="181900"/>
                  </a:lnTo>
                  <a:lnTo>
                    <a:pt x="281149" y="172975"/>
                  </a:lnTo>
                  <a:lnTo>
                    <a:pt x="259842" y="150858"/>
                  </a:lnTo>
                  <a:lnTo>
                    <a:pt x="242125" y="148820"/>
                  </a:lnTo>
                  <a:lnTo>
                    <a:pt x="226257" y="136576"/>
                  </a:lnTo>
                  <a:lnTo>
                    <a:pt x="215494" y="147200"/>
                  </a:lnTo>
                  <a:lnTo>
                    <a:pt x="179022" y="151801"/>
                  </a:lnTo>
                  <a:lnTo>
                    <a:pt x="105813" y="143792"/>
                  </a:lnTo>
                  <a:lnTo>
                    <a:pt x="63265" y="133213"/>
                  </a:lnTo>
                  <a:lnTo>
                    <a:pt x="30642" y="127753"/>
                  </a:lnTo>
                  <a:lnTo>
                    <a:pt x="13916" y="114960"/>
                  </a:lnTo>
                  <a:lnTo>
                    <a:pt x="34947" y="98205"/>
                  </a:lnTo>
                  <a:lnTo>
                    <a:pt x="6382" y="98043"/>
                  </a:lnTo>
                  <a:lnTo>
                    <a:pt x="0" y="60256"/>
                  </a:lnTo>
                  <a:lnTo>
                    <a:pt x="15459" y="26165"/>
                  </a:lnTo>
                  <a:lnTo>
                    <a:pt x="36147" y="10366"/>
                  </a:lnTo>
                  <a:lnTo>
                    <a:pt x="88087" y="0"/>
                  </a:lnTo>
                  <a:lnTo>
                    <a:pt x="73285" y="25090"/>
                  </a:lnTo>
                </a:path>
              </a:pathLst>
            </a:custGeom>
            <a:solidFill>
              <a:srgbClr val="E6E6E6"/>
            </a:solidFill>
            <a:ln w="2305" cap="flat">
              <a:solidFill>
                <a:srgbClr val="000000"/>
              </a:solid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5767D36-FAFA-5276-8D36-6DF91C0073C7}"/>
                </a:ext>
              </a:extLst>
            </p:cNvPr>
            <p:cNvSpPr/>
            <p:nvPr/>
          </p:nvSpPr>
          <p:spPr>
            <a:xfrm>
              <a:off x="4115723" y="4778425"/>
              <a:ext cx="154943" cy="85458"/>
            </a:xfrm>
            <a:custGeom>
              <a:avLst/>
              <a:gdLst>
                <a:gd name="connsiteX0" fmla="*/ 121272 w 154943"/>
                <a:gd name="connsiteY0" fmla="*/ 3200 h 85458"/>
                <a:gd name="connsiteX1" fmla="*/ 121282 w 154943"/>
                <a:gd name="connsiteY1" fmla="*/ 64637 h 85458"/>
                <a:gd name="connsiteX2" fmla="*/ 142827 w 154943"/>
                <a:gd name="connsiteY2" fmla="*/ 64646 h 85458"/>
                <a:gd name="connsiteX3" fmla="*/ 154943 w 154943"/>
                <a:gd name="connsiteY3" fmla="*/ 65389 h 85458"/>
                <a:gd name="connsiteX4" fmla="*/ 148285 w 154943"/>
                <a:gd name="connsiteY4" fmla="*/ 76714 h 85458"/>
                <a:gd name="connsiteX5" fmla="*/ 131035 w 154943"/>
                <a:gd name="connsiteY5" fmla="*/ 85458 h 85458"/>
                <a:gd name="connsiteX6" fmla="*/ 121149 w 154943"/>
                <a:gd name="connsiteY6" fmla="*/ 84553 h 85458"/>
                <a:gd name="connsiteX7" fmla="*/ 109242 w 154943"/>
                <a:gd name="connsiteY7" fmla="*/ 82277 h 85458"/>
                <a:gd name="connsiteX8" fmla="*/ 94631 w 154943"/>
                <a:gd name="connsiteY8" fmla="*/ 73828 h 85458"/>
                <a:gd name="connsiteX9" fmla="*/ 73562 w 154943"/>
                <a:gd name="connsiteY9" fmla="*/ 69780 h 85458"/>
                <a:gd name="connsiteX10" fmla="*/ 48254 w 154943"/>
                <a:gd name="connsiteY10" fmla="*/ 54207 h 85458"/>
                <a:gd name="connsiteX11" fmla="*/ 27708 w 154943"/>
                <a:gd name="connsiteY11" fmla="*/ 39329 h 85458"/>
                <a:gd name="connsiteX12" fmla="*/ 0 w 154943"/>
                <a:gd name="connsiteY12" fmla="*/ 8658 h 85458"/>
                <a:gd name="connsiteX13" fmla="*/ 16583 w 154943"/>
                <a:gd name="connsiteY13" fmla="*/ 14373 h 85458"/>
                <a:gd name="connsiteX14" fmla="*/ 44825 w 154943"/>
                <a:gd name="connsiteY14" fmla="*/ 32661 h 85458"/>
                <a:gd name="connsiteX15" fmla="*/ 71514 w 154943"/>
                <a:gd name="connsiteY15" fmla="*/ 42548 h 85458"/>
                <a:gd name="connsiteX16" fmla="*/ 81886 w 154943"/>
                <a:gd name="connsiteY16" fmla="*/ 29918 h 85458"/>
                <a:gd name="connsiteX17" fmla="*/ 88411 w 154943"/>
                <a:gd name="connsiteY17" fmla="*/ 11211 h 85458"/>
                <a:gd name="connsiteX18" fmla="*/ 106956 w 154943"/>
                <a:gd name="connsiteY18" fmla="*/ 0 h 85458"/>
                <a:gd name="connsiteX19" fmla="*/ 121272 w 154943"/>
                <a:gd name="connsiteY19" fmla="*/ 3200 h 8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943" h="85458">
                  <a:moveTo>
                    <a:pt x="121272" y="3200"/>
                  </a:moveTo>
                  <a:lnTo>
                    <a:pt x="121282" y="64637"/>
                  </a:lnTo>
                  <a:lnTo>
                    <a:pt x="142827" y="64646"/>
                  </a:lnTo>
                  <a:lnTo>
                    <a:pt x="154943" y="65389"/>
                  </a:lnTo>
                  <a:lnTo>
                    <a:pt x="148285" y="76714"/>
                  </a:lnTo>
                  <a:lnTo>
                    <a:pt x="131035" y="85458"/>
                  </a:lnTo>
                  <a:lnTo>
                    <a:pt x="121149" y="84553"/>
                  </a:lnTo>
                  <a:lnTo>
                    <a:pt x="109242" y="82277"/>
                  </a:lnTo>
                  <a:lnTo>
                    <a:pt x="94631" y="73828"/>
                  </a:lnTo>
                  <a:lnTo>
                    <a:pt x="73562" y="69780"/>
                  </a:lnTo>
                  <a:lnTo>
                    <a:pt x="48254" y="54207"/>
                  </a:lnTo>
                  <a:lnTo>
                    <a:pt x="27708" y="39329"/>
                  </a:lnTo>
                  <a:lnTo>
                    <a:pt x="0" y="8658"/>
                  </a:lnTo>
                  <a:lnTo>
                    <a:pt x="16583" y="14373"/>
                  </a:lnTo>
                  <a:lnTo>
                    <a:pt x="44825" y="32661"/>
                  </a:lnTo>
                  <a:lnTo>
                    <a:pt x="71514" y="42548"/>
                  </a:lnTo>
                  <a:lnTo>
                    <a:pt x="81886" y="29918"/>
                  </a:lnTo>
                  <a:lnTo>
                    <a:pt x="88411" y="11211"/>
                  </a:lnTo>
                  <a:lnTo>
                    <a:pt x="106956" y="0"/>
                  </a:lnTo>
                  <a:lnTo>
                    <a:pt x="121272" y="3200"/>
                  </a:lnTo>
                </a:path>
              </a:pathLst>
            </a:custGeom>
            <a:solidFill>
              <a:srgbClr val="E6E6E6"/>
            </a:solidFill>
            <a:ln w="2305" cap="flat">
              <a:solidFill>
                <a:srgbClr val="000000"/>
              </a:solid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F0D9BE58-C472-4887-2B71-F50B50A14E2A}"/>
                </a:ext>
              </a:extLst>
            </p:cNvPr>
            <p:cNvSpPr/>
            <p:nvPr/>
          </p:nvSpPr>
          <p:spPr>
            <a:xfrm>
              <a:off x="4096007" y="3969438"/>
              <a:ext cx="174155" cy="845534"/>
            </a:xfrm>
            <a:custGeom>
              <a:avLst/>
              <a:gdLst>
                <a:gd name="connsiteX0" fmla="*/ 149323 w 174155"/>
                <a:gd name="connsiteY0" fmla="*/ 81772 h 845534"/>
                <a:gd name="connsiteX1" fmla="*/ 157201 w 174155"/>
                <a:gd name="connsiteY1" fmla="*/ 110890 h 845534"/>
                <a:gd name="connsiteX2" fmla="*/ 171717 w 174155"/>
                <a:gd name="connsiteY2" fmla="*/ 107985 h 845534"/>
                <a:gd name="connsiteX3" fmla="*/ 174155 w 174155"/>
                <a:gd name="connsiteY3" fmla="*/ 113290 h 845534"/>
                <a:gd name="connsiteX4" fmla="*/ 167249 w 174155"/>
                <a:gd name="connsiteY4" fmla="*/ 135369 h 845534"/>
                <a:gd name="connsiteX5" fmla="*/ 145342 w 174155"/>
                <a:gd name="connsiteY5" fmla="*/ 145895 h 845534"/>
                <a:gd name="connsiteX6" fmla="*/ 145980 w 174155"/>
                <a:gd name="connsiteY6" fmla="*/ 181632 h 845534"/>
                <a:gd name="connsiteX7" fmla="*/ 141780 w 174155"/>
                <a:gd name="connsiteY7" fmla="*/ 188566 h 845534"/>
                <a:gd name="connsiteX8" fmla="*/ 147799 w 174155"/>
                <a:gd name="connsiteY8" fmla="*/ 197044 h 845534"/>
                <a:gd name="connsiteX9" fmla="*/ 133607 w 174155"/>
                <a:gd name="connsiteY9" fmla="*/ 210512 h 845534"/>
                <a:gd name="connsiteX10" fmla="*/ 120434 w 174155"/>
                <a:gd name="connsiteY10" fmla="*/ 230915 h 845534"/>
                <a:gd name="connsiteX11" fmla="*/ 113243 w 174155"/>
                <a:gd name="connsiteY11" fmla="*/ 250793 h 845534"/>
                <a:gd name="connsiteX12" fmla="*/ 115138 w 174155"/>
                <a:gd name="connsiteY12" fmla="*/ 272101 h 845534"/>
                <a:gd name="connsiteX13" fmla="*/ 102746 w 174155"/>
                <a:gd name="connsiteY13" fmla="*/ 294875 h 845534"/>
                <a:gd name="connsiteX14" fmla="*/ 112014 w 174155"/>
                <a:gd name="connsiteY14" fmla="*/ 333442 h 845534"/>
                <a:gd name="connsiteX15" fmla="*/ 117234 w 174155"/>
                <a:gd name="connsiteY15" fmla="*/ 337547 h 845534"/>
                <a:gd name="connsiteX16" fmla="*/ 117196 w 174155"/>
                <a:gd name="connsiteY16" fmla="*/ 358302 h 845534"/>
                <a:gd name="connsiteX17" fmla="*/ 105718 w 174155"/>
                <a:gd name="connsiteY17" fmla="*/ 380495 h 845534"/>
                <a:gd name="connsiteX18" fmla="*/ 106185 w 174155"/>
                <a:gd name="connsiteY18" fmla="*/ 399612 h 845534"/>
                <a:gd name="connsiteX19" fmla="*/ 90954 w 174155"/>
                <a:gd name="connsiteY19" fmla="*/ 414633 h 845534"/>
                <a:gd name="connsiteX20" fmla="*/ 91030 w 174155"/>
                <a:gd name="connsiteY20" fmla="*/ 435912 h 845534"/>
                <a:gd name="connsiteX21" fmla="*/ 97145 w 174155"/>
                <a:gd name="connsiteY21" fmla="*/ 458686 h 845534"/>
                <a:gd name="connsiteX22" fmla="*/ 85106 w 174155"/>
                <a:gd name="connsiteY22" fmla="*/ 467211 h 845534"/>
                <a:gd name="connsiteX23" fmla="*/ 79724 w 174155"/>
                <a:gd name="connsiteY23" fmla="*/ 488252 h 845534"/>
                <a:gd name="connsiteX24" fmla="*/ 75000 w 174155"/>
                <a:gd name="connsiteY24" fmla="*/ 512617 h 845534"/>
                <a:gd name="connsiteX25" fmla="*/ 78400 w 174155"/>
                <a:gd name="connsiteY25" fmla="*/ 541906 h 845534"/>
                <a:gd name="connsiteX26" fmla="*/ 70314 w 174155"/>
                <a:gd name="connsiteY26" fmla="*/ 546830 h 845534"/>
                <a:gd name="connsiteX27" fmla="*/ 75009 w 174155"/>
                <a:gd name="connsiteY27" fmla="*/ 574910 h 845534"/>
                <a:gd name="connsiteX28" fmla="*/ 84087 w 174155"/>
                <a:gd name="connsiteY28" fmla="*/ 584197 h 845534"/>
                <a:gd name="connsiteX29" fmla="*/ 77457 w 174155"/>
                <a:gd name="connsiteY29" fmla="*/ 594531 h 845534"/>
                <a:gd name="connsiteX30" fmla="*/ 86782 w 174155"/>
                <a:gd name="connsiteY30" fmla="*/ 599475 h 845534"/>
                <a:gd name="connsiteX31" fmla="*/ 88935 w 174155"/>
                <a:gd name="connsiteY31" fmla="*/ 608800 h 845534"/>
                <a:gd name="connsiteX32" fmla="*/ 80153 w 174155"/>
                <a:gd name="connsiteY32" fmla="*/ 613515 h 845534"/>
                <a:gd name="connsiteX33" fmla="*/ 82315 w 174155"/>
                <a:gd name="connsiteY33" fmla="*/ 628145 h 845534"/>
                <a:gd name="connsiteX34" fmla="*/ 74971 w 174155"/>
                <a:gd name="connsiteY34" fmla="*/ 661483 h 845534"/>
                <a:gd name="connsiteX35" fmla="*/ 64303 w 174155"/>
                <a:gd name="connsiteY35" fmla="*/ 683238 h 845534"/>
                <a:gd name="connsiteX36" fmla="*/ 66637 w 174155"/>
                <a:gd name="connsiteY36" fmla="*/ 696211 h 845534"/>
                <a:gd name="connsiteX37" fmla="*/ 60265 w 174155"/>
                <a:gd name="connsiteY37" fmla="*/ 712604 h 845534"/>
                <a:gd name="connsiteX38" fmla="*/ 44834 w 174155"/>
                <a:gd name="connsiteY38" fmla="*/ 724024 h 845534"/>
                <a:gd name="connsiteX39" fmla="*/ 46587 w 174155"/>
                <a:gd name="connsiteY39" fmla="*/ 751827 h 845534"/>
                <a:gd name="connsiteX40" fmla="*/ 53673 w 174155"/>
                <a:gd name="connsiteY40" fmla="*/ 761410 h 845534"/>
                <a:gd name="connsiteX41" fmla="*/ 67066 w 174155"/>
                <a:gd name="connsiteY41" fmla="*/ 759705 h 845534"/>
                <a:gd name="connsiteX42" fmla="*/ 66675 w 174155"/>
                <a:gd name="connsiteY42" fmla="*/ 779621 h 845534"/>
                <a:gd name="connsiteX43" fmla="*/ 75019 w 174155"/>
                <a:gd name="connsiteY43" fmla="*/ 795242 h 845534"/>
                <a:gd name="connsiteX44" fmla="*/ 123625 w 174155"/>
                <a:gd name="connsiteY44" fmla="*/ 798852 h 845534"/>
                <a:gd name="connsiteX45" fmla="*/ 142275 w 174155"/>
                <a:gd name="connsiteY45" fmla="*/ 803072 h 845534"/>
                <a:gd name="connsiteX46" fmla="*/ 124368 w 174155"/>
                <a:gd name="connsiteY46" fmla="*/ 802872 h 845534"/>
                <a:gd name="connsiteX47" fmla="*/ 114691 w 174155"/>
                <a:gd name="connsiteY47" fmla="*/ 809520 h 845534"/>
                <a:gd name="connsiteX48" fmla="*/ 96536 w 174155"/>
                <a:gd name="connsiteY48" fmla="*/ 819331 h 845534"/>
                <a:gd name="connsiteX49" fmla="*/ 93288 w 174155"/>
                <a:gd name="connsiteY49" fmla="*/ 844896 h 845534"/>
                <a:gd name="connsiteX50" fmla="*/ 84772 w 174155"/>
                <a:gd name="connsiteY50" fmla="*/ 845534 h 845534"/>
                <a:gd name="connsiteX51" fmla="*/ 62084 w 174155"/>
                <a:gd name="connsiteY51" fmla="*/ 836600 h 845534"/>
                <a:gd name="connsiteX52" fmla="*/ 39052 w 174155"/>
                <a:gd name="connsiteY52" fmla="*/ 817588 h 845534"/>
                <a:gd name="connsiteX53" fmla="*/ 39052 w 174155"/>
                <a:gd name="connsiteY53" fmla="*/ 817588 h 845534"/>
                <a:gd name="connsiteX54" fmla="*/ 14030 w 174155"/>
                <a:gd name="connsiteY54" fmla="*/ 802081 h 845534"/>
                <a:gd name="connsiteX55" fmla="*/ 7725 w 174155"/>
                <a:gd name="connsiteY55" fmla="*/ 785060 h 845534"/>
                <a:gd name="connsiteX56" fmla="*/ 13430 w 174155"/>
                <a:gd name="connsiteY56" fmla="*/ 769420 h 845534"/>
                <a:gd name="connsiteX57" fmla="*/ 3305 w 174155"/>
                <a:gd name="connsiteY57" fmla="*/ 751818 h 845534"/>
                <a:gd name="connsiteX58" fmla="*/ 724 w 174155"/>
                <a:gd name="connsiteY58" fmla="*/ 707298 h 845534"/>
                <a:gd name="connsiteX59" fmla="*/ 9277 w 174155"/>
                <a:gd name="connsiteY59" fmla="*/ 682552 h 845534"/>
                <a:gd name="connsiteX60" fmla="*/ 30528 w 174155"/>
                <a:gd name="connsiteY60" fmla="*/ 662874 h 845534"/>
                <a:gd name="connsiteX61" fmla="*/ 0 w 174155"/>
                <a:gd name="connsiteY61" fmla="*/ 655482 h 845534"/>
                <a:gd name="connsiteX62" fmla="*/ 19145 w 174155"/>
                <a:gd name="connsiteY62" fmla="*/ 633232 h 845534"/>
                <a:gd name="connsiteX63" fmla="*/ 26003 w 174155"/>
                <a:gd name="connsiteY63" fmla="*/ 591960 h 845534"/>
                <a:gd name="connsiteX64" fmla="*/ 48349 w 174155"/>
                <a:gd name="connsiteY64" fmla="*/ 600647 h 845534"/>
                <a:gd name="connsiteX65" fmla="*/ 58864 w 174155"/>
                <a:gd name="connsiteY65" fmla="*/ 549936 h 845534"/>
                <a:gd name="connsiteX66" fmla="*/ 45368 w 174155"/>
                <a:gd name="connsiteY66" fmla="*/ 543506 h 845534"/>
                <a:gd name="connsiteX67" fmla="*/ 39081 w 174155"/>
                <a:gd name="connsiteY67" fmla="*/ 573862 h 845534"/>
                <a:gd name="connsiteX68" fmla="*/ 26394 w 174155"/>
                <a:gd name="connsiteY68" fmla="*/ 570414 h 845534"/>
                <a:gd name="connsiteX69" fmla="*/ 32709 w 174155"/>
                <a:gd name="connsiteY69" fmla="*/ 535715 h 845534"/>
                <a:gd name="connsiteX70" fmla="*/ 39567 w 174155"/>
                <a:gd name="connsiteY70" fmla="*/ 491433 h 845534"/>
                <a:gd name="connsiteX71" fmla="*/ 48816 w 174155"/>
                <a:gd name="connsiteY71" fmla="*/ 475269 h 845534"/>
                <a:gd name="connsiteX72" fmla="*/ 43015 w 174155"/>
                <a:gd name="connsiteY72" fmla="*/ 452371 h 845534"/>
                <a:gd name="connsiteX73" fmla="*/ 41358 w 174155"/>
                <a:gd name="connsiteY73" fmla="*/ 426158 h 845534"/>
                <a:gd name="connsiteX74" fmla="*/ 49835 w 174155"/>
                <a:gd name="connsiteY74" fmla="*/ 425406 h 845534"/>
                <a:gd name="connsiteX75" fmla="*/ 62179 w 174155"/>
                <a:gd name="connsiteY75" fmla="*/ 388239 h 845534"/>
                <a:gd name="connsiteX76" fmla="*/ 76086 w 174155"/>
                <a:gd name="connsiteY76" fmla="*/ 351873 h 845534"/>
                <a:gd name="connsiteX77" fmla="*/ 84601 w 174155"/>
                <a:gd name="connsiteY77" fmla="*/ 318364 h 845534"/>
                <a:gd name="connsiteX78" fmla="*/ 79972 w 174155"/>
                <a:gd name="connsiteY78" fmla="*/ 285017 h 845534"/>
                <a:gd name="connsiteX79" fmla="*/ 85973 w 174155"/>
                <a:gd name="connsiteY79" fmla="*/ 266795 h 845534"/>
                <a:gd name="connsiteX80" fmla="*/ 83563 w 174155"/>
                <a:gd name="connsiteY80" fmla="*/ 239706 h 845534"/>
                <a:gd name="connsiteX81" fmla="*/ 95326 w 174155"/>
                <a:gd name="connsiteY81" fmla="*/ 213103 h 845534"/>
                <a:gd name="connsiteX82" fmla="*/ 98955 w 174155"/>
                <a:gd name="connsiteY82" fmla="*/ 171326 h 845534"/>
                <a:gd name="connsiteX83" fmla="*/ 105404 w 174155"/>
                <a:gd name="connsiteY83" fmla="*/ 126940 h 845534"/>
                <a:gd name="connsiteX84" fmla="*/ 111700 w 174155"/>
                <a:gd name="connsiteY84" fmla="*/ 79648 h 845534"/>
                <a:gd name="connsiteX85" fmla="*/ 110223 w 174155"/>
                <a:gd name="connsiteY85" fmla="*/ 45311 h 845534"/>
                <a:gd name="connsiteX86" fmla="*/ 106042 w 174155"/>
                <a:gd name="connsiteY86" fmla="*/ 15945 h 845534"/>
                <a:gd name="connsiteX87" fmla="*/ 116386 w 174155"/>
                <a:gd name="connsiteY87" fmla="*/ 10639 h 845534"/>
                <a:gd name="connsiteX88" fmla="*/ 121777 w 174155"/>
                <a:gd name="connsiteY88" fmla="*/ 0 h 845534"/>
                <a:gd name="connsiteX89" fmla="*/ 131635 w 174155"/>
                <a:gd name="connsiteY89" fmla="*/ 14116 h 845534"/>
                <a:gd name="connsiteX90" fmla="*/ 134321 w 174155"/>
                <a:gd name="connsiteY90" fmla="*/ 29137 h 845534"/>
                <a:gd name="connsiteX91" fmla="*/ 144866 w 174155"/>
                <a:gd name="connsiteY91" fmla="*/ 37967 h 845534"/>
                <a:gd name="connsiteX92" fmla="*/ 138532 w 174155"/>
                <a:gd name="connsiteY92" fmla="*/ 58207 h 845534"/>
                <a:gd name="connsiteX93" fmla="*/ 149342 w 174155"/>
                <a:gd name="connsiteY93" fmla="*/ 81772 h 84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74155" h="845534">
                  <a:moveTo>
                    <a:pt x="149323" y="81772"/>
                  </a:moveTo>
                  <a:lnTo>
                    <a:pt x="157201" y="110890"/>
                  </a:lnTo>
                  <a:lnTo>
                    <a:pt x="171717" y="107985"/>
                  </a:lnTo>
                  <a:lnTo>
                    <a:pt x="174155" y="113290"/>
                  </a:lnTo>
                  <a:lnTo>
                    <a:pt x="167249" y="135369"/>
                  </a:lnTo>
                  <a:lnTo>
                    <a:pt x="145342" y="145895"/>
                  </a:lnTo>
                  <a:lnTo>
                    <a:pt x="145980" y="181632"/>
                  </a:lnTo>
                  <a:lnTo>
                    <a:pt x="141780" y="188566"/>
                  </a:lnTo>
                  <a:lnTo>
                    <a:pt x="147799" y="197044"/>
                  </a:lnTo>
                  <a:lnTo>
                    <a:pt x="133607" y="210512"/>
                  </a:lnTo>
                  <a:lnTo>
                    <a:pt x="120434" y="230915"/>
                  </a:lnTo>
                  <a:lnTo>
                    <a:pt x="113243" y="250793"/>
                  </a:lnTo>
                  <a:lnTo>
                    <a:pt x="115138" y="272101"/>
                  </a:lnTo>
                  <a:lnTo>
                    <a:pt x="102746" y="294875"/>
                  </a:lnTo>
                  <a:lnTo>
                    <a:pt x="112014" y="333442"/>
                  </a:lnTo>
                  <a:lnTo>
                    <a:pt x="117234" y="337547"/>
                  </a:lnTo>
                  <a:lnTo>
                    <a:pt x="117196" y="358302"/>
                  </a:lnTo>
                  <a:lnTo>
                    <a:pt x="105718" y="380495"/>
                  </a:lnTo>
                  <a:lnTo>
                    <a:pt x="106185" y="399612"/>
                  </a:lnTo>
                  <a:lnTo>
                    <a:pt x="90954" y="414633"/>
                  </a:lnTo>
                  <a:lnTo>
                    <a:pt x="91030" y="435912"/>
                  </a:lnTo>
                  <a:lnTo>
                    <a:pt x="97145" y="458686"/>
                  </a:lnTo>
                  <a:lnTo>
                    <a:pt x="85106" y="467211"/>
                  </a:lnTo>
                  <a:lnTo>
                    <a:pt x="79724" y="488252"/>
                  </a:lnTo>
                  <a:lnTo>
                    <a:pt x="75000" y="512617"/>
                  </a:lnTo>
                  <a:lnTo>
                    <a:pt x="78400" y="541906"/>
                  </a:lnTo>
                  <a:lnTo>
                    <a:pt x="70314" y="546830"/>
                  </a:lnTo>
                  <a:lnTo>
                    <a:pt x="75009" y="574910"/>
                  </a:lnTo>
                  <a:lnTo>
                    <a:pt x="84087" y="584197"/>
                  </a:lnTo>
                  <a:lnTo>
                    <a:pt x="77457" y="594531"/>
                  </a:lnTo>
                  <a:lnTo>
                    <a:pt x="86782" y="599475"/>
                  </a:lnTo>
                  <a:lnTo>
                    <a:pt x="88935" y="608800"/>
                  </a:lnTo>
                  <a:lnTo>
                    <a:pt x="80153" y="613515"/>
                  </a:lnTo>
                  <a:lnTo>
                    <a:pt x="82315" y="628145"/>
                  </a:lnTo>
                  <a:lnTo>
                    <a:pt x="74971" y="661483"/>
                  </a:lnTo>
                  <a:lnTo>
                    <a:pt x="64303" y="683238"/>
                  </a:lnTo>
                  <a:lnTo>
                    <a:pt x="66637" y="696211"/>
                  </a:lnTo>
                  <a:lnTo>
                    <a:pt x="60265" y="712604"/>
                  </a:lnTo>
                  <a:lnTo>
                    <a:pt x="44834" y="724024"/>
                  </a:lnTo>
                  <a:lnTo>
                    <a:pt x="46587" y="751827"/>
                  </a:lnTo>
                  <a:lnTo>
                    <a:pt x="53673" y="761410"/>
                  </a:lnTo>
                  <a:lnTo>
                    <a:pt x="67066" y="759705"/>
                  </a:lnTo>
                  <a:lnTo>
                    <a:pt x="66675" y="779621"/>
                  </a:lnTo>
                  <a:lnTo>
                    <a:pt x="75019" y="795242"/>
                  </a:lnTo>
                  <a:lnTo>
                    <a:pt x="123625" y="798852"/>
                  </a:lnTo>
                  <a:lnTo>
                    <a:pt x="142275" y="803072"/>
                  </a:lnTo>
                  <a:lnTo>
                    <a:pt x="124368" y="802872"/>
                  </a:lnTo>
                  <a:lnTo>
                    <a:pt x="114691" y="809520"/>
                  </a:lnTo>
                  <a:lnTo>
                    <a:pt x="96536" y="819331"/>
                  </a:lnTo>
                  <a:lnTo>
                    <a:pt x="93288" y="844896"/>
                  </a:lnTo>
                  <a:lnTo>
                    <a:pt x="84772" y="845534"/>
                  </a:lnTo>
                  <a:lnTo>
                    <a:pt x="62084" y="836600"/>
                  </a:lnTo>
                  <a:lnTo>
                    <a:pt x="39052" y="817588"/>
                  </a:lnTo>
                  <a:lnTo>
                    <a:pt x="39052" y="817588"/>
                  </a:lnTo>
                  <a:lnTo>
                    <a:pt x="14030" y="802081"/>
                  </a:lnTo>
                  <a:lnTo>
                    <a:pt x="7725" y="785060"/>
                  </a:lnTo>
                  <a:lnTo>
                    <a:pt x="13430" y="769420"/>
                  </a:lnTo>
                  <a:lnTo>
                    <a:pt x="3305" y="751818"/>
                  </a:lnTo>
                  <a:lnTo>
                    <a:pt x="724" y="707298"/>
                  </a:lnTo>
                  <a:lnTo>
                    <a:pt x="9277" y="682552"/>
                  </a:lnTo>
                  <a:lnTo>
                    <a:pt x="30528" y="662874"/>
                  </a:lnTo>
                  <a:lnTo>
                    <a:pt x="0" y="655482"/>
                  </a:lnTo>
                  <a:lnTo>
                    <a:pt x="19145" y="633232"/>
                  </a:lnTo>
                  <a:lnTo>
                    <a:pt x="26003" y="591960"/>
                  </a:lnTo>
                  <a:lnTo>
                    <a:pt x="48349" y="600647"/>
                  </a:lnTo>
                  <a:lnTo>
                    <a:pt x="58864" y="549936"/>
                  </a:lnTo>
                  <a:lnTo>
                    <a:pt x="45368" y="543506"/>
                  </a:lnTo>
                  <a:lnTo>
                    <a:pt x="39081" y="573862"/>
                  </a:lnTo>
                  <a:lnTo>
                    <a:pt x="26394" y="570414"/>
                  </a:lnTo>
                  <a:lnTo>
                    <a:pt x="32709" y="535715"/>
                  </a:lnTo>
                  <a:lnTo>
                    <a:pt x="39567" y="491433"/>
                  </a:lnTo>
                  <a:lnTo>
                    <a:pt x="48816" y="475269"/>
                  </a:lnTo>
                  <a:lnTo>
                    <a:pt x="43015" y="452371"/>
                  </a:lnTo>
                  <a:lnTo>
                    <a:pt x="41358" y="426158"/>
                  </a:lnTo>
                  <a:lnTo>
                    <a:pt x="49835" y="425406"/>
                  </a:lnTo>
                  <a:lnTo>
                    <a:pt x="62179" y="388239"/>
                  </a:lnTo>
                  <a:lnTo>
                    <a:pt x="76086" y="351873"/>
                  </a:lnTo>
                  <a:lnTo>
                    <a:pt x="84601" y="318364"/>
                  </a:lnTo>
                  <a:lnTo>
                    <a:pt x="79972" y="285017"/>
                  </a:lnTo>
                  <a:lnTo>
                    <a:pt x="85973" y="266795"/>
                  </a:lnTo>
                  <a:lnTo>
                    <a:pt x="83563" y="239706"/>
                  </a:lnTo>
                  <a:lnTo>
                    <a:pt x="95326" y="213103"/>
                  </a:lnTo>
                  <a:lnTo>
                    <a:pt x="98955" y="171326"/>
                  </a:lnTo>
                  <a:lnTo>
                    <a:pt x="105404" y="126940"/>
                  </a:lnTo>
                  <a:lnTo>
                    <a:pt x="111700" y="79648"/>
                  </a:lnTo>
                  <a:lnTo>
                    <a:pt x="110223" y="45311"/>
                  </a:lnTo>
                  <a:lnTo>
                    <a:pt x="106042" y="15945"/>
                  </a:lnTo>
                  <a:lnTo>
                    <a:pt x="116386" y="10639"/>
                  </a:lnTo>
                  <a:lnTo>
                    <a:pt x="121777" y="0"/>
                  </a:lnTo>
                  <a:lnTo>
                    <a:pt x="131635" y="14116"/>
                  </a:lnTo>
                  <a:lnTo>
                    <a:pt x="134321" y="29137"/>
                  </a:lnTo>
                  <a:lnTo>
                    <a:pt x="144866" y="37967"/>
                  </a:lnTo>
                  <a:lnTo>
                    <a:pt x="138532" y="58207"/>
                  </a:lnTo>
                  <a:lnTo>
                    <a:pt x="149342" y="81772"/>
                  </a:lnTo>
                </a:path>
              </a:pathLst>
            </a:custGeom>
            <a:solidFill>
              <a:srgbClr val="2D3991"/>
            </a:solidFill>
            <a:ln w="2305" cap="flat">
              <a:solidFill>
                <a:srgbClr val="000000"/>
              </a:solid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CBDF4E-58C8-7FFB-8FAC-3C55EECBE9CB}"/>
                </a:ext>
              </a:extLst>
            </p:cNvPr>
            <p:cNvSpPr/>
            <p:nvPr/>
          </p:nvSpPr>
          <p:spPr>
            <a:xfrm>
              <a:off x="4028665" y="3360753"/>
              <a:ext cx="243687" cy="337965"/>
            </a:xfrm>
            <a:custGeom>
              <a:avLst/>
              <a:gdLst>
                <a:gd name="connsiteX0" fmla="*/ 72771 w 243687"/>
                <a:gd name="connsiteY0" fmla="*/ 254508 h 337965"/>
                <a:gd name="connsiteX1" fmla="*/ 64151 w 243687"/>
                <a:gd name="connsiteY1" fmla="*/ 249746 h 337965"/>
                <a:gd name="connsiteX2" fmla="*/ 54283 w 243687"/>
                <a:gd name="connsiteY2" fmla="*/ 243078 h 337965"/>
                <a:gd name="connsiteX3" fmla="*/ 48568 w 243687"/>
                <a:gd name="connsiteY3" fmla="*/ 246278 h 337965"/>
                <a:gd name="connsiteX4" fmla="*/ 31499 w 243687"/>
                <a:gd name="connsiteY4" fmla="*/ 243487 h 337965"/>
                <a:gd name="connsiteX5" fmla="*/ 26594 w 243687"/>
                <a:gd name="connsiteY5" fmla="*/ 234839 h 337965"/>
                <a:gd name="connsiteX6" fmla="*/ 22850 w 243687"/>
                <a:gd name="connsiteY6" fmla="*/ 235163 h 337965"/>
                <a:gd name="connsiteX7" fmla="*/ 2724 w 243687"/>
                <a:gd name="connsiteY7" fmla="*/ 223676 h 337965"/>
                <a:gd name="connsiteX8" fmla="*/ 0 w 243687"/>
                <a:gd name="connsiteY8" fmla="*/ 217427 h 337965"/>
                <a:gd name="connsiteX9" fmla="*/ 7506 w 243687"/>
                <a:gd name="connsiteY9" fmla="*/ 215913 h 337965"/>
                <a:gd name="connsiteX10" fmla="*/ 6610 w 243687"/>
                <a:gd name="connsiteY10" fmla="*/ 205835 h 337965"/>
                <a:gd name="connsiteX11" fmla="*/ 11335 w 243687"/>
                <a:gd name="connsiteY11" fmla="*/ 198549 h 337965"/>
                <a:gd name="connsiteX12" fmla="*/ 21307 w 243687"/>
                <a:gd name="connsiteY12" fmla="*/ 197196 h 337965"/>
                <a:gd name="connsiteX13" fmla="*/ 29785 w 243687"/>
                <a:gd name="connsiteY13" fmla="*/ 184547 h 337965"/>
                <a:gd name="connsiteX14" fmla="*/ 37481 w 243687"/>
                <a:gd name="connsiteY14" fmla="*/ 173974 h 337965"/>
                <a:gd name="connsiteX15" fmla="*/ 30061 w 243687"/>
                <a:gd name="connsiteY15" fmla="*/ 169183 h 337965"/>
                <a:gd name="connsiteX16" fmla="*/ 33861 w 243687"/>
                <a:gd name="connsiteY16" fmla="*/ 157486 h 337965"/>
                <a:gd name="connsiteX17" fmla="*/ 29318 w 243687"/>
                <a:gd name="connsiteY17" fmla="*/ 139037 h 337965"/>
                <a:gd name="connsiteX18" fmla="*/ 33633 w 243687"/>
                <a:gd name="connsiteY18" fmla="*/ 133741 h 337965"/>
                <a:gd name="connsiteX19" fmla="*/ 30461 w 243687"/>
                <a:gd name="connsiteY19" fmla="*/ 116662 h 337965"/>
                <a:gd name="connsiteX20" fmla="*/ 22317 w 243687"/>
                <a:gd name="connsiteY20" fmla="*/ 105899 h 337965"/>
                <a:gd name="connsiteX21" fmla="*/ 24889 w 243687"/>
                <a:gd name="connsiteY21" fmla="*/ 96069 h 337965"/>
                <a:gd name="connsiteX22" fmla="*/ 31375 w 243687"/>
                <a:gd name="connsiteY22" fmla="*/ 97517 h 337965"/>
                <a:gd name="connsiteX23" fmla="*/ 35166 w 243687"/>
                <a:gd name="connsiteY23" fmla="*/ 91507 h 337965"/>
                <a:gd name="connsiteX24" fmla="*/ 30499 w 243687"/>
                <a:gd name="connsiteY24" fmla="*/ 79572 h 337965"/>
                <a:gd name="connsiteX25" fmla="*/ 32938 w 243687"/>
                <a:gd name="connsiteY25" fmla="*/ 76610 h 337965"/>
                <a:gd name="connsiteX26" fmla="*/ 43329 w 243687"/>
                <a:gd name="connsiteY26" fmla="*/ 77257 h 337965"/>
                <a:gd name="connsiteX27" fmla="*/ 58426 w 243687"/>
                <a:gd name="connsiteY27" fmla="*/ 63103 h 337965"/>
                <a:gd name="connsiteX28" fmla="*/ 66713 w 243687"/>
                <a:gd name="connsiteY28" fmla="*/ 60941 h 337965"/>
                <a:gd name="connsiteX29" fmla="*/ 66904 w 243687"/>
                <a:gd name="connsiteY29" fmla="*/ 54226 h 337965"/>
                <a:gd name="connsiteX30" fmla="*/ 70618 w 243687"/>
                <a:gd name="connsiteY30" fmla="*/ 37062 h 337965"/>
                <a:gd name="connsiteX31" fmla="*/ 82153 w 243687"/>
                <a:gd name="connsiteY31" fmla="*/ 27613 h 337965"/>
                <a:gd name="connsiteX32" fmla="*/ 94821 w 243687"/>
                <a:gd name="connsiteY32" fmla="*/ 27232 h 337965"/>
                <a:gd name="connsiteX33" fmla="*/ 96431 w 243687"/>
                <a:gd name="connsiteY33" fmla="*/ 22984 h 337965"/>
                <a:gd name="connsiteX34" fmla="*/ 112166 w 243687"/>
                <a:gd name="connsiteY34" fmla="*/ 24689 h 337965"/>
                <a:gd name="connsiteX35" fmla="*/ 127997 w 243687"/>
                <a:gd name="connsiteY35" fmla="*/ 14392 h 337965"/>
                <a:gd name="connsiteX36" fmla="*/ 135836 w 243687"/>
                <a:gd name="connsiteY36" fmla="*/ 9839 h 337965"/>
                <a:gd name="connsiteX37" fmla="*/ 145571 w 243687"/>
                <a:gd name="connsiteY37" fmla="*/ 0 h 337965"/>
                <a:gd name="connsiteX38" fmla="*/ 152695 w 243687"/>
                <a:gd name="connsiteY38" fmla="*/ 1257 h 337965"/>
                <a:gd name="connsiteX39" fmla="*/ 157972 w 243687"/>
                <a:gd name="connsiteY39" fmla="*/ 6620 h 337965"/>
                <a:gd name="connsiteX40" fmla="*/ 154067 w 243687"/>
                <a:gd name="connsiteY40" fmla="*/ 13487 h 337965"/>
                <a:gd name="connsiteX41" fmla="*/ 141151 w 243687"/>
                <a:gd name="connsiteY41" fmla="*/ 16907 h 337965"/>
                <a:gd name="connsiteX42" fmla="*/ 136046 w 243687"/>
                <a:gd name="connsiteY42" fmla="*/ 27089 h 337965"/>
                <a:gd name="connsiteX43" fmla="*/ 128254 w 243687"/>
                <a:gd name="connsiteY43" fmla="*/ 32928 h 337965"/>
                <a:gd name="connsiteX44" fmla="*/ 122415 w 243687"/>
                <a:gd name="connsiteY44" fmla="*/ 40491 h 337965"/>
                <a:gd name="connsiteX45" fmla="*/ 119958 w 243687"/>
                <a:gd name="connsiteY45" fmla="*/ 54988 h 337965"/>
                <a:gd name="connsiteX46" fmla="*/ 114376 w 243687"/>
                <a:gd name="connsiteY46" fmla="*/ 66856 h 337965"/>
                <a:gd name="connsiteX47" fmla="*/ 124759 w 243687"/>
                <a:gd name="connsiteY47" fmla="*/ 68209 h 337965"/>
                <a:gd name="connsiteX48" fmla="*/ 127340 w 243687"/>
                <a:gd name="connsiteY48" fmla="*/ 77524 h 337965"/>
                <a:gd name="connsiteX49" fmla="*/ 131778 w 243687"/>
                <a:gd name="connsiteY49" fmla="*/ 81982 h 337965"/>
                <a:gd name="connsiteX50" fmla="*/ 133369 w 243687"/>
                <a:gd name="connsiteY50" fmla="*/ 90135 h 337965"/>
                <a:gd name="connsiteX51" fmla="*/ 130978 w 243687"/>
                <a:gd name="connsiteY51" fmla="*/ 97631 h 337965"/>
                <a:gd name="connsiteX52" fmla="*/ 131683 w 243687"/>
                <a:gd name="connsiteY52" fmla="*/ 101851 h 337965"/>
                <a:gd name="connsiteX53" fmla="*/ 136636 w 243687"/>
                <a:gd name="connsiteY53" fmla="*/ 103537 h 337965"/>
                <a:gd name="connsiteX54" fmla="*/ 141427 w 243687"/>
                <a:gd name="connsiteY54" fmla="*/ 110585 h 337965"/>
                <a:gd name="connsiteX55" fmla="*/ 167297 w 243687"/>
                <a:gd name="connsiteY55" fmla="*/ 108642 h 337965"/>
                <a:gd name="connsiteX56" fmla="*/ 178975 w 243687"/>
                <a:gd name="connsiteY56" fmla="*/ 111214 h 337965"/>
                <a:gd name="connsiteX57" fmla="*/ 193139 w 243687"/>
                <a:gd name="connsiteY57" fmla="*/ 128597 h 337965"/>
                <a:gd name="connsiteX58" fmla="*/ 201263 w 243687"/>
                <a:gd name="connsiteY58" fmla="*/ 126444 h 337965"/>
                <a:gd name="connsiteX59" fmla="*/ 215751 w 243687"/>
                <a:gd name="connsiteY59" fmla="*/ 127521 h 337965"/>
                <a:gd name="connsiteX60" fmla="*/ 227219 w 243687"/>
                <a:gd name="connsiteY60" fmla="*/ 125216 h 337965"/>
                <a:gd name="connsiteX61" fmla="*/ 234334 w 243687"/>
                <a:gd name="connsiteY61" fmla="*/ 128692 h 337965"/>
                <a:gd name="connsiteX62" fmla="*/ 230715 w 243687"/>
                <a:gd name="connsiteY62" fmla="*/ 139560 h 337965"/>
                <a:gd name="connsiteX63" fmla="*/ 226219 w 243687"/>
                <a:gd name="connsiteY63" fmla="*/ 146333 h 337965"/>
                <a:gd name="connsiteX64" fmla="*/ 224647 w 243687"/>
                <a:gd name="connsiteY64" fmla="*/ 160792 h 337965"/>
                <a:gd name="connsiteX65" fmla="*/ 228695 w 243687"/>
                <a:gd name="connsiteY65" fmla="*/ 174184 h 337965"/>
                <a:gd name="connsiteX66" fmla="*/ 234410 w 243687"/>
                <a:gd name="connsiteY66" fmla="*/ 180165 h 337965"/>
                <a:gd name="connsiteX67" fmla="*/ 235106 w 243687"/>
                <a:gd name="connsiteY67" fmla="*/ 184671 h 337965"/>
                <a:gd name="connsiteX68" fmla="*/ 224914 w 243687"/>
                <a:gd name="connsiteY68" fmla="*/ 194701 h 337965"/>
                <a:gd name="connsiteX69" fmla="*/ 232210 w 243687"/>
                <a:gd name="connsiteY69" fmla="*/ 199130 h 337965"/>
                <a:gd name="connsiteX70" fmla="*/ 237554 w 243687"/>
                <a:gd name="connsiteY70" fmla="*/ 206169 h 337965"/>
                <a:gd name="connsiteX71" fmla="*/ 243688 w 243687"/>
                <a:gd name="connsiteY71" fmla="*/ 226238 h 337965"/>
                <a:gd name="connsiteX72" fmla="*/ 239897 w 243687"/>
                <a:gd name="connsiteY72" fmla="*/ 228714 h 337965"/>
                <a:gd name="connsiteX73" fmla="*/ 235972 w 243687"/>
                <a:gd name="connsiteY73" fmla="*/ 216846 h 337965"/>
                <a:gd name="connsiteX74" fmla="*/ 230381 w 243687"/>
                <a:gd name="connsiteY74" fmla="*/ 210464 h 337965"/>
                <a:gd name="connsiteX75" fmla="*/ 223733 w 243687"/>
                <a:gd name="connsiteY75" fmla="*/ 217399 h 337965"/>
                <a:gd name="connsiteX76" fmla="*/ 184537 w 243687"/>
                <a:gd name="connsiteY76" fmla="*/ 216951 h 337965"/>
                <a:gd name="connsiteX77" fmla="*/ 184785 w 243687"/>
                <a:gd name="connsiteY77" fmla="*/ 229543 h 337965"/>
                <a:gd name="connsiteX78" fmla="*/ 196577 w 243687"/>
                <a:gd name="connsiteY78" fmla="*/ 231620 h 337965"/>
                <a:gd name="connsiteX79" fmla="*/ 195891 w 243687"/>
                <a:gd name="connsiteY79" fmla="*/ 239325 h 337965"/>
                <a:gd name="connsiteX80" fmla="*/ 191872 w 243687"/>
                <a:gd name="connsiteY80" fmla="*/ 237249 h 337965"/>
                <a:gd name="connsiteX81" fmla="*/ 180537 w 243687"/>
                <a:gd name="connsiteY81" fmla="*/ 240564 h 337965"/>
                <a:gd name="connsiteX82" fmla="*/ 180432 w 243687"/>
                <a:gd name="connsiteY82" fmla="*/ 255175 h 337965"/>
                <a:gd name="connsiteX83" fmla="*/ 189357 w 243687"/>
                <a:gd name="connsiteY83" fmla="*/ 262509 h 337965"/>
                <a:gd name="connsiteX84" fmla="*/ 192510 w 243687"/>
                <a:gd name="connsiteY84" fmla="*/ 274034 h 337965"/>
                <a:gd name="connsiteX85" fmla="*/ 192034 w 243687"/>
                <a:gd name="connsiteY85" fmla="*/ 282759 h 337965"/>
                <a:gd name="connsiteX86" fmla="*/ 182994 w 243687"/>
                <a:gd name="connsiteY86" fmla="*/ 337966 h 337965"/>
                <a:gd name="connsiteX87" fmla="*/ 172926 w 243687"/>
                <a:gd name="connsiteY87" fmla="*/ 327250 h 337965"/>
                <a:gd name="connsiteX88" fmla="*/ 166916 w 243687"/>
                <a:gd name="connsiteY88" fmla="*/ 326774 h 337965"/>
                <a:gd name="connsiteX89" fmla="*/ 179889 w 243687"/>
                <a:gd name="connsiteY89" fmla="*/ 306286 h 337965"/>
                <a:gd name="connsiteX90" fmla="*/ 164487 w 243687"/>
                <a:gd name="connsiteY90" fmla="*/ 296856 h 337965"/>
                <a:gd name="connsiteX91" fmla="*/ 152419 w 243687"/>
                <a:gd name="connsiteY91" fmla="*/ 298590 h 337965"/>
                <a:gd name="connsiteX92" fmla="*/ 145151 w 243687"/>
                <a:gd name="connsiteY92" fmla="*/ 295104 h 337965"/>
                <a:gd name="connsiteX93" fmla="*/ 134074 w 243687"/>
                <a:gd name="connsiteY93" fmla="*/ 300428 h 337965"/>
                <a:gd name="connsiteX94" fmla="*/ 119091 w 243687"/>
                <a:gd name="connsiteY94" fmla="*/ 297904 h 337965"/>
                <a:gd name="connsiteX95" fmla="*/ 107242 w 243687"/>
                <a:gd name="connsiteY95" fmla="*/ 276806 h 337965"/>
                <a:gd name="connsiteX96" fmla="*/ 97927 w 243687"/>
                <a:gd name="connsiteY96" fmla="*/ 271624 h 337965"/>
                <a:gd name="connsiteX97" fmla="*/ 91507 w 243687"/>
                <a:gd name="connsiteY97" fmla="*/ 262128 h 337965"/>
                <a:gd name="connsiteX98" fmla="*/ 78134 w 243687"/>
                <a:gd name="connsiteY98" fmla="*/ 252603 h 337965"/>
                <a:gd name="connsiteX99" fmla="*/ 72771 w 243687"/>
                <a:gd name="connsiteY99" fmla="*/ 254508 h 3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43687" h="337965">
                  <a:moveTo>
                    <a:pt x="72771" y="254508"/>
                  </a:moveTo>
                  <a:lnTo>
                    <a:pt x="64151" y="249746"/>
                  </a:lnTo>
                  <a:lnTo>
                    <a:pt x="54283" y="243078"/>
                  </a:lnTo>
                  <a:lnTo>
                    <a:pt x="48568" y="246278"/>
                  </a:lnTo>
                  <a:lnTo>
                    <a:pt x="31499" y="243487"/>
                  </a:lnTo>
                  <a:lnTo>
                    <a:pt x="26594" y="234839"/>
                  </a:lnTo>
                  <a:lnTo>
                    <a:pt x="22850" y="235163"/>
                  </a:lnTo>
                  <a:lnTo>
                    <a:pt x="2724" y="223676"/>
                  </a:lnTo>
                  <a:lnTo>
                    <a:pt x="0" y="217427"/>
                  </a:lnTo>
                  <a:lnTo>
                    <a:pt x="7506" y="215913"/>
                  </a:lnTo>
                  <a:lnTo>
                    <a:pt x="6610" y="205835"/>
                  </a:lnTo>
                  <a:lnTo>
                    <a:pt x="11335" y="198549"/>
                  </a:lnTo>
                  <a:lnTo>
                    <a:pt x="21307" y="197196"/>
                  </a:lnTo>
                  <a:lnTo>
                    <a:pt x="29785" y="184547"/>
                  </a:lnTo>
                  <a:lnTo>
                    <a:pt x="37481" y="173974"/>
                  </a:lnTo>
                  <a:lnTo>
                    <a:pt x="30061" y="169183"/>
                  </a:lnTo>
                  <a:lnTo>
                    <a:pt x="33861" y="157486"/>
                  </a:lnTo>
                  <a:lnTo>
                    <a:pt x="29318" y="139037"/>
                  </a:lnTo>
                  <a:lnTo>
                    <a:pt x="33633" y="133741"/>
                  </a:lnTo>
                  <a:lnTo>
                    <a:pt x="30461" y="116662"/>
                  </a:lnTo>
                  <a:lnTo>
                    <a:pt x="22317" y="105899"/>
                  </a:lnTo>
                  <a:lnTo>
                    <a:pt x="24889" y="96069"/>
                  </a:lnTo>
                  <a:lnTo>
                    <a:pt x="31375" y="97517"/>
                  </a:lnTo>
                  <a:lnTo>
                    <a:pt x="35166" y="91507"/>
                  </a:lnTo>
                  <a:lnTo>
                    <a:pt x="30499" y="79572"/>
                  </a:lnTo>
                  <a:lnTo>
                    <a:pt x="32938" y="76610"/>
                  </a:lnTo>
                  <a:lnTo>
                    <a:pt x="43329" y="77257"/>
                  </a:lnTo>
                  <a:lnTo>
                    <a:pt x="58426" y="63103"/>
                  </a:lnTo>
                  <a:lnTo>
                    <a:pt x="66713" y="60941"/>
                  </a:lnTo>
                  <a:lnTo>
                    <a:pt x="66904" y="54226"/>
                  </a:lnTo>
                  <a:lnTo>
                    <a:pt x="70618" y="37062"/>
                  </a:lnTo>
                  <a:lnTo>
                    <a:pt x="82153" y="27613"/>
                  </a:lnTo>
                  <a:lnTo>
                    <a:pt x="94821" y="27232"/>
                  </a:lnTo>
                  <a:lnTo>
                    <a:pt x="96431" y="22984"/>
                  </a:lnTo>
                  <a:lnTo>
                    <a:pt x="112166" y="24689"/>
                  </a:lnTo>
                  <a:lnTo>
                    <a:pt x="127997" y="14392"/>
                  </a:lnTo>
                  <a:lnTo>
                    <a:pt x="135836" y="9839"/>
                  </a:lnTo>
                  <a:lnTo>
                    <a:pt x="145571" y="0"/>
                  </a:lnTo>
                  <a:lnTo>
                    <a:pt x="152695" y="1257"/>
                  </a:lnTo>
                  <a:lnTo>
                    <a:pt x="157972" y="6620"/>
                  </a:lnTo>
                  <a:lnTo>
                    <a:pt x="154067" y="13487"/>
                  </a:lnTo>
                  <a:lnTo>
                    <a:pt x="141151" y="16907"/>
                  </a:lnTo>
                  <a:lnTo>
                    <a:pt x="136046" y="27089"/>
                  </a:lnTo>
                  <a:lnTo>
                    <a:pt x="128254" y="32928"/>
                  </a:lnTo>
                  <a:lnTo>
                    <a:pt x="122415" y="40491"/>
                  </a:lnTo>
                  <a:lnTo>
                    <a:pt x="119958" y="54988"/>
                  </a:lnTo>
                  <a:lnTo>
                    <a:pt x="114376" y="66856"/>
                  </a:lnTo>
                  <a:lnTo>
                    <a:pt x="124759" y="68209"/>
                  </a:lnTo>
                  <a:lnTo>
                    <a:pt x="127340" y="77524"/>
                  </a:lnTo>
                  <a:lnTo>
                    <a:pt x="131778" y="81982"/>
                  </a:lnTo>
                  <a:lnTo>
                    <a:pt x="133369" y="90135"/>
                  </a:lnTo>
                  <a:lnTo>
                    <a:pt x="130978" y="97631"/>
                  </a:lnTo>
                  <a:lnTo>
                    <a:pt x="131683" y="101851"/>
                  </a:lnTo>
                  <a:lnTo>
                    <a:pt x="136636" y="103537"/>
                  </a:lnTo>
                  <a:lnTo>
                    <a:pt x="141427" y="110585"/>
                  </a:lnTo>
                  <a:lnTo>
                    <a:pt x="167297" y="108642"/>
                  </a:lnTo>
                  <a:lnTo>
                    <a:pt x="178975" y="111214"/>
                  </a:lnTo>
                  <a:lnTo>
                    <a:pt x="193139" y="128597"/>
                  </a:lnTo>
                  <a:lnTo>
                    <a:pt x="201263" y="126444"/>
                  </a:lnTo>
                  <a:lnTo>
                    <a:pt x="215751" y="127521"/>
                  </a:lnTo>
                  <a:lnTo>
                    <a:pt x="227219" y="125216"/>
                  </a:lnTo>
                  <a:lnTo>
                    <a:pt x="234334" y="128692"/>
                  </a:lnTo>
                  <a:lnTo>
                    <a:pt x="230715" y="139560"/>
                  </a:lnTo>
                  <a:lnTo>
                    <a:pt x="226219" y="146333"/>
                  </a:lnTo>
                  <a:lnTo>
                    <a:pt x="224647" y="160792"/>
                  </a:lnTo>
                  <a:lnTo>
                    <a:pt x="228695" y="174184"/>
                  </a:lnTo>
                  <a:lnTo>
                    <a:pt x="234410" y="180165"/>
                  </a:lnTo>
                  <a:lnTo>
                    <a:pt x="235106" y="184671"/>
                  </a:lnTo>
                  <a:lnTo>
                    <a:pt x="224914" y="194701"/>
                  </a:lnTo>
                  <a:lnTo>
                    <a:pt x="232210" y="199130"/>
                  </a:lnTo>
                  <a:lnTo>
                    <a:pt x="237554" y="206169"/>
                  </a:lnTo>
                  <a:lnTo>
                    <a:pt x="243688" y="226238"/>
                  </a:lnTo>
                  <a:lnTo>
                    <a:pt x="239897" y="228714"/>
                  </a:lnTo>
                  <a:lnTo>
                    <a:pt x="235972" y="216846"/>
                  </a:lnTo>
                  <a:lnTo>
                    <a:pt x="230381" y="210464"/>
                  </a:lnTo>
                  <a:lnTo>
                    <a:pt x="223733" y="217399"/>
                  </a:lnTo>
                  <a:lnTo>
                    <a:pt x="184537" y="216951"/>
                  </a:lnTo>
                  <a:lnTo>
                    <a:pt x="184785" y="229543"/>
                  </a:lnTo>
                  <a:lnTo>
                    <a:pt x="196577" y="231620"/>
                  </a:lnTo>
                  <a:lnTo>
                    <a:pt x="195891" y="239325"/>
                  </a:lnTo>
                  <a:lnTo>
                    <a:pt x="191872" y="237249"/>
                  </a:lnTo>
                  <a:lnTo>
                    <a:pt x="180537" y="240564"/>
                  </a:lnTo>
                  <a:lnTo>
                    <a:pt x="180432" y="255175"/>
                  </a:lnTo>
                  <a:lnTo>
                    <a:pt x="189357" y="262509"/>
                  </a:lnTo>
                  <a:lnTo>
                    <a:pt x="192510" y="274034"/>
                  </a:lnTo>
                  <a:lnTo>
                    <a:pt x="192034" y="282759"/>
                  </a:lnTo>
                  <a:lnTo>
                    <a:pt x="182994" y="337966"/>
                  </a:lnTo>
                  <a:lnTo>
                    <a:pt x="172926" y="327250"/>
                  </a:lnTo>
                  <a:lnTo>
                    <a:pt x="166916" y="326774"/>
                  </a:lnTo>
                  <a:lnTo>
                    <a:pt x="179889" y="306286"/>
                  </a:lnTo>
                  <a:lnTo>
                    <a:pt x="164487" y="296856"/>
                  </a:lnTo>
                  <a:lnTo>
                    <a:pt x="152419" y="298590"/>
                  </a:lnTo>
                  <a:lnTo>
                    <a:pt x="145151" y="295104"/>
                  </a:lnTo>
                  <a:lnTo>
                    <a:pt x="134074" y="300428"/>
                  </a:lnTo>
                  <a:lnTo>
                    <a:pt x="119091" y="297904"/>
                  </a:lnTo>
                  <a:lnTo>
                    <a:pt x="107242" y="276806"/>
                  </a:lnTo>
                  <a:lnTo>
                    <a:pt x="97927" y="271624"/>
                  </a:lnTo>
                  <a:lnTo>
                    <a:pt x="91507" y="262128"/>
                  </a:lnTo>
                  <a:lnTo>
                    <a:pt x="78134" y="252603"/>
                  </a:lnTo>
                  <a:lnTo>
                    <a:pt x="72771" y="254508"/>
                  </a:lnTo>
                </a:path>
              </a:pathLst>
            </a:custGeom>
            <a:solidFill>
              <a:srgbClr val="2D3991"/>
            </a:solidFill>
            <a:ln w="2305" cap="flat">
              <a:solidFill>
                <a:srgbClr val="000000"/>
              </a:solid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86BDE305-3AF7-E3A9-3C5A-7FD8AEC266D3}"/>
                </a:ext>
              </a:extLst>
            </p:cNvPr>
            <p:cNvSpPr/>
            <p:nvPr/>
          </p:nvSpPr>
          <p:spPr>
            <a:xfrm>
              <a:off x="3888847" y="3385642"/>
              <a:ext cx="68303" cy="60750"/>
            </a:xfrm>
            <a:custGeom>
              <a:avLst/>
              <a:gdLst>
                <a:gd name="connsiteX0" fmla="*/ 59865 w 68303"/>
                <a:gd name="connsiteY0" fmla="*/ 60750 h 60750"/>
                <a:gd name="connsiteX1" fmla="*/ 48949 w 68303"/>
                <a:gd name="connsiteY1" fmla="*/ 56255 h 60750"/>
                <a:gd name="connsiteX2" fmla="*/ 44863 w 68303"/>
                <a:gd name="connsiteY2" fmla="*/ 51997 h 60750"/>
                <a:gd name="connsiteX3" fmla="*/ 47177 w 68303"/>
                <a:gd name="connsiteY3" fmla="*/ 48482 h 60750"/>
                <a:gd name="connsiteX4" fmla="*/ 46444 w 68303"/>
                <a:gd name="connsiteY4" fmla="*/ 44005 h 60750"/>
                <a:gd name="connsiteX5" fmla="*/ 40872 w 68303"/>
                <a:gd name="connsiteY5" fmla="*/ 39148 h 60750"/>
                <a:gd name="connsiteX6" fmla="*/ 32957 w 68303"/>
                <a:gd name="connsiteY6" fmla="*/ 35157 h 60750"/>
                <a:gd name="connsiteX7" fmla="*/ 26032 w 68303"/>
                <a:gd name="connsiteY7" fmla="*/ 32556 h 60750"/>
                <a:gd name="connsiteX8" fmla="*/ 24708 w 68303"/>
                <a:gd name="connsiteY8" fmla="*/ 26622 h 60750"/>
                <a:gd name="connsiteX9" fmla="*/ 19431 w 68303"/>
                <a:gd name="connsiteY9" fmla="*/ 22993 h 60750"/>
                <a:gd name="connsiteX10" fmla="*/ 20726 w 68303"/>
                <a:gd name="connsiteY10" fmla="*/ 28899 h 60750"/>
                <a:gd name="connsiteX11" fmla="*/ 16707 w 68303"/>
                <a:gd name="connsiteY11" fmla="*/ 33747 h 60750"/>
                <a:gd name="connsiteX12" fmla="*/ 12116 w 68303"/>
                <a:gd name="connsiteY12" fmla="*/ 28108 h 60750"/>
                <a:gd name="connsiteX13" fmla="*/ 5648 w 68303"/>
                <a:gd name="connsiteY13" fmla="*/ 26108 h 60750"/>
                <a:gd name="connsiteX14" fmla="*/ 2905 w 68303"/>
                <a:gd name="connsiteY14" fmla="*/ 22012 h 60750"/>
                <a:gd name="connsiteX15" fmla="*/ 3019 w 68303"/>
                <a:gd name="connsiteY15" fmla="*/ 15821 h 60750"/>
                <a:gd name="connsiteX16" fmla="*/ 5677 w 68303"/>
                <a:gd name="connsiteY16" fmla="*/ 9420 h 60750"/>
                <a:gd name="connsiteX17" fmla="*/ 0 w 68303"/>
                <a:gd name="connsiteY17" fmla="*/ 6544 h 60750"/>
                <a:gd name="connsiteX18" fmla="*/ 4610 w 68303"/>
                <a:gd name="connsiteY18" fmla="*/ 2619 h 60750"/>
                <a:gd name="connsiteX19" fmla="*/ 7639 w 68303"/>
                <a:gd name="connsiteY19" fmla="*/ 0 h 60750"/>
                <a:gd name="connsiteX20" fmla="*/ 20898 w 68303"/>
                <a:gd name="connsiteY20" fmla="*/ 5391 h 60750"/>
                <a:gd name="connsiteX21" fmla="*/ 25517 w 68303"/>
                <a:gd name="connsiteY21" fmla="*/ 2734 h 60750"/>
                <a:gd name="connsiteX22" fmla="*/ 31899 w 68303"/>
                <a:gd name="connsiteY22" fmla="*/ 4439 h 60750"/>
                <a:gd name="connsiteX23" fmla="*/ 35233 w 68303"/>
                <a:gd name="connsiteY23" fmla="*/ 8620 h 60750"/>
                <a:gd name="connsiteX24" fmla="*/ 41167 w 68303"/>
                <a:gd name="connsiteY24" fmla="*/ 9973 h 60750"/>
                <a:gd name="connsiteX25" fmla="*/ 45987 w 68303"/>
                <a:gd name="connsiteY25" fmla="*/ 5667 h 60750"/>
                <a:gd name="connsiteX26" fmla="*/ 51083 w 68303"/>
                <a:gd name="connsiteY26" fmla="*/ 16716 h 60750"/>
                <a:gd name="connsiteX27" fmla="*/ 58855 w 68303"/>
                <a:gd name="connsiteY27" fmla="*/ 24889 h 60750"/>
                <a:gd name="connsiteX28" fmla="*/ 68304 w 68303"/>
                <a:gd name="connsiteY28" fmla="*/ 33557 h 60750"/>
                <a:gd name="connsiteX29" fmla="*/ 60522 w 68303"/>
                <a:gd name="connsiteY29" fmla="*/ 35376 h 60750"/>
                <a:gd name="connsiteX30" fmla="*/ 60636 w 68303"/>
                <a:gd name="connsiteY30" fmla="*/ 43539 h 60750"/>
                <a:gd name="connsiteX31" fmla="*/ 64827 w 68303"/>
                <a:gd name="connsiteY31" fmla="*/ 46549 h 60750"/>
                <a:gd name="connsiteX32" fmla="*/ 61817 w 68303"/>
                <a:gd name="connsiteY32" fmla="*/ 48949 h 60750"/>
                <a:gd name="connsiteX33" fmla="*/ 62598 w 68303"/>
                <a:gd name="connsiteY33" fmla="*/ 52616 h 60750"/>
                <a:gd name="connsiteX34" fmla="*/ 60922 w 68303"/>
                <a:gd name="connsiteY34" fmla="*/ 56731 h 60750"/>
                <a:gd name="connsiteX35" fmla="*/ 59865 w 68303"/>
                <a:gd name="connsiteY35" fmla="*/ 60750 h 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303" h="60750">
                  <a:moveTo>
                    <a:pt x="59865" y="60750"/>
                  </a:moveTo>
                  <a:lnTo>
                    <a:pt x="48949" y="56255"/>
                  </a:lnTo>
                  <a:lnTo>
                    <a:pt x="44863" y="51997"/>
                  </a:lnTo>
                  <a:lnTo>
                    <a:pt x="47177" y="48482"/>
                  </a:lnTo>
                  <a:lnTo>
                    <a:pt x="46444" y="44005"/>
                  </a:lnTo>
                  <a:lnTo>
                    <a:pt x="40872" y="39148"/>
                  </a:lnTo>
                  <a:lnTo>
                    <a:pt x="32957" y="35157"/>
                  </a:lnTo>
                  <a:lnTo>
                    <a:pt x="26032" y="32556"/>
                  </a:lnTo>
                  <a:lnTo>
                    <a:pt x="24708" y="26622"/>
                  </a:lnTo>
                  <a:lnTo>
                    <a:pt x="19431" y="22993"/>
                  </a:lnTo>
                  <a:lnTo>
                    <a:pt x="20726" y="28899"/>
                  </a:lnTo>
                  <a:lnTo>
                    <a:pt x="16707" y="33747"/>
                  </a:lnTo>
                  <a:lnTo>
                    <a:pt x="12116" y="28108"/>
                  </a:lnTo>
                  <a:lnTo>
                    <a:pt x="5648" y="26108"/>
                  </a:lnTo>
                  <a:lnTo>
                    <a:pt x="2905" y="22012"/>
                  </a:lnTo>
                  <a:lnTo>
                    <a:pt x="3019" y="15821"/>
                  </a:lnTo>
                  <a:lnTo>
                    <a:pt x="5677" y="9420"/>
                  </a:lnTo>
                  <a:lnTo>
                    <a:pt x="0" y="6544"/>
                  </a:lnTo>
                  <a:lnTo>
                    <a:pt x="4610" y="2619"/>
                  </a:lnTo>
                  <a:lnTo>
                    <a:pt x="7639" y="0"/>
                  </a:lnTo>
                  <a:lnTo>
                    <a:pt x="20898" y="5391"/>
                  </a:lnTo>
                  <a:lnTo>
                    <a:pt x="25517" y="2734"/>
                  </a:lnTo>
                  <a:lnTo>
                    <a:pt x="31899" y="4439"/>
                  </a:lnTo>
                  <a:lnTo>
                    <a:pt x="35233" y="8620"/>
                  </a:lnTo>
                  <a:lnTo>
                    <a:pt x="41167" y="9973"/>
                  </a:lnTo>
                  <a:lnTo>
                    <a:pt x="45987" y="5667"/>
                  </a:lnTo>
                  <a:lnTo>
                    <a:pt x="51083" y="16716"/>
                  </a:lnTo>
                  <a:lnTo>
                    <a:pt x="58855" y="24889"/>
                  </a:lnTo>
                  <a:lnTo>
                    <a:pt x="68304" y="33557"/>
                  </a:lnTo>
                  <a:lnTo>
                    <a:pt x="60522" y="35376"/>
                  </a:lnTo>
                  <a:lnTo>
                    <a:pt x="60636" y="43539"/>
                  </a:lnTo>
                  <a:lnTo>
                    <a:pt x="64827" y="46549"/>
                  </a:lnTo>
                  <a:lnTo>
                    <a:pt x="61817" y="48949"/>
                  </a:lnTo>
                  <a:lnTo>
                    <a:pt x="62598" y="52616"/>
                  </a:lnTo>
                  <a:lnTo>
                    <a:pt x="60922" y="56731"/>
                  </a:lnTo>
                  <a:lnTo>
                    <a:pt x="59865" y="60750"/>
                  </a:lnTo>
                </a:path>
              </a:pathLst>
            </a:custGeom>
            <a:solidFill>
              <a:srgbClr val="2D3991"/>
            </a:solidFill>
            <a:ln w="2305" cap="flat">
              <a:solidFill>
                <a:srgbClr val="000000"/>
              </a:solid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3642417D-6AB9-2EF1-AEE7-02C6626746F3}"/>
                </a:ext>
              </a:extLst>
            </p:cNvPr>
            <p:cNvSpPr/>
            <p:nvPr/>
          </p:nvSpPr>
          <p:spPr>
            <a:xfrm>
              <a:off x="3908298" y="3137382"/>
              <a:ext cx="217179" cy="70208"/>
            </a:xfrm>
            <a:custGeom>
              <a:avLst/>
              <a:gdLst>
                <a:gd name="connsiteX0" fmla="*/ 54445 w 217179"/>
                <a:gd name="connsiteY0" fmla="*/ 0 h 70208"/>
                <a:gd name="connsiteX1" fmla="*/ 71818 w 217179"/>
                <a:gd name="connsiteY1" fmla="*/ 1515 h 70208"/>
                <a:gd name="connsiteX2" fmla="*/ 87620 w 217179"/>
                <a:gd name="connsiteY2" fmla="*/ 1753 h 70208"/>
                <a:gd name="connsiteX3" fmla="*/ 106518 w 217179"/>
                <a:gd name="connsiteY3" fmla="*/ 8982 h 70208"/>
                <a:gd name="connsiteX4" fmla="*/ 114519 w 217179"/>
                <a:gd name="connsiteY4" fmla="*/ 16726 h 70208"/>
                <a:gd name="connsiteX5" fmla="*/ 133312 w 217179"/>
                <a:gd name="connsiteY5" fmla="*/ 14335 h 70208"/>
                <a:gd name="connsiteX6" fmla="*/ 140437 w 217179"/>
                <a:gd name="connsiteY6" fmla="*/ 19298 h 70208"/>
                <a:gd name="connsiteX7" fmla="*/ 157467 w 217179"/>
                <a:gd name="connsiteY7" fmla="*/ 32366 h 70208"/>
                <a:gd name="connsiteX8" fmla="*/ 169993 w 217179"/>
                <a:gd name="connsiteY8" fmla="*/ 41862 h 70208"/>
                <a:gd name="connsiteX9" fmla="*/ 176612 w 217179"/>
                <a:gd name="connsiteY9" fmla="*/ 41577 h 70208"/>
                <a:gd name="connsiteX10" fmla="*/ 188614 w 217179"/>
                <a:gd name="connsiteY10" fmla="*/ 45863 h 70208"/>
                <a:gd name="connsiteX11" fmla="*/ 187147 w 217179"/>
                <a:gd name="connsiteY11" fmla="*/ 51778 h 70208"/>
                <a:gd name="connsiteX12" fmla="*/ 201978 w 217179"/>
                <a:gd name="connsiteY12" fmla="*/ 52645 h 70208"/>
                <a:gd name="connsiteX13" fmla="*/ 217179 w 217179"/>
                <a:gd name="connsiteY13" fmla="*/ 61227 h 70208"/>
                <a:gd name="connsiteX14" fmla="*/ 214798 w 217179"/>
                <a:gd name="connsiteY14" fmla="*/ 66123 h 70208"/>
                <a:gd name="connsiteX15" fmla="*/ 201416 w 217179"/>
                <a:gd name="connsiteY15" fmla="*/ 68780 h 70208"/>
                <a:gd name="connsiteX16" fmla="*/ 187881 w 217179"/>
                <a:gd name="connsiteY16" fmla="*/ 69818 h 70208"/>
                <a:gd name="connsiteX17" fmla="*/ 174022 w 217179"/>
                <a:gd name="connsiteY17" fmla="*/ 68171 h 70208"/>
                <a:gd name="connsiteX18" fmla="*/ 145218 w 217179"/>
                <a:gd name="connsiteY18" fmla="*/ 70209 h 70208"/>
                <a:gd name="connsiteX19" fmla="*/ 158706 w 217179"/>
                <a:gd name="connsiteY19" fmla="*/ 58522 h 70208"/>
                <a:gd name="connsiteX20" fmla="*/ 150504 w 217179"/>
                <a:gd name="connsiteY20" fmla="*/ 53073 h 70208"/>
                <a:gd name="connsiteX21" fmla="*/ 137541 w 217179"/>
                <a:gd name="connsiteY21" fmla="*/ 51673 h 70208"/>
                <a:gd name="connsiteX22" fmla="*/ 130588 w 217179"/>
                <a:gd name="connsiteY22" fmla="*/ 45615 h 70208"/>
                <a:gd name="connsiteX23" fmla="*/ 125816 w 217179"/>
                <a:gd name="connsiteY23" fmla="*/ 33633 h 70208"/>
                <a:gd name="connsiteX24" fmla="*/ 114452 w 217179"/>
                <a:gd name="connsiteY24" fmla="*/ 34452 h 70208"/>
                <a:gd name="connsiteX25" fmla="*/ 95698 w 217179"/>
                <a:gd name="connsiteY25" fmla="*/ 28804 h 70208"/>
                <a:gd name="connsiteX26" fmla="*/ 89659 w 217179"/>
                <a:gd name="connsiteY26" fmla="*/ 24375 h 70208"/>
                <a:gd name="connsiteX27" fmla="*/ 63437 w 217179"/>
                <a:gd name="connsiteY27" fmla="*/ 21098 h 70208"/>
                <a:gd name="connsiteX28" fmla="*/ 56417 w 217179"/>
                <a:gd name="connsiteY28" fmla="*/ 16983 h 70208"/>
                <a:gd name="connsiteX29" fmla="*/ 63960 w 217179"/>
                <a:gd name="connsiteY29" fmla="*/ 11697 h 70208"/>
                <a:gd name="connsiteX30" fmla="*/ 44234 w 217179"/>
                <a:gd name="connsiteY30" fmla="*/ 10611 h 70208"/>
                <a:gd name="connsiteX31" fmla="*/ 29775 w 217179"/>
                <a:gd name="connsiteY31" fmla="*/ 21593 h 70208"/>
                <a:gd name="connsiteX32" fmla="*/ 21441 w 217179"/>
                <a:gd name="connsiteY32" fmla="*/ 21888 h 70208"/>
                <a:gd name="connsiteX33" fmla="*/ 18555 w 217179"/>
                <a:gd name="connsiteY33" fmla="*/ 27042 h 70208"/>
                <a:gd name="connsiteX34" fmla="*/ 8601 w 217179"/>
                <a:gd name="connsiteY34" fmla="*/ 29347 h 70208"/>
                <a:gd name="connsiteX35" fmla="*/ 0 w 217179"/>
                <a:gd name="connsiteY35" fmla="*/ 27346 h 70208"/>
                <a:gd name="connsiteX36" fmla="*/ 10611 w 217179"/>
                <a:gd name="connsiteY36" fmla="*/ 20831 h 70208"/>
                <a:gd name="connsiteX37" fmla="*/ 14973 w 217179"/>
                <a:gd name="connsiteY37" fmla="*/ 13202 h 70208"/>
                <a:gd name="connsiteX38" fmla="*/ 24070 w 217179"/>
                <a:gd name="connsiteY38" fmla="*/ 8496 h 70208"/>
                <a:gd name="connsiteX39" fmla="*/ 34338 w 217179"/>
                <a:gd name="connsiteY39" fmla="*/ 4363 h 70208"/>
                <a:gd name="connsiteX40" fmla="*/ 49568 w 217179"/>
                <a:gd name="connsiteY40" fmla="*/ 2334 h 70208"/>
                <a:gd name="connsiteX41" fmla="*/ 54445 w 217179"/>
                <a:gd name="connsiteY41" fmla="*/ 0 h 7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7179" h="70208">
                  <a:moveTo>
                    <a:pt x="54445" y="0"/>
                  </a:moveTo>
                  <a:lnTo>
                    <a:pt x="71818" y="1515"/>
                  </a:lnTo>
                  <a:lnTo>
                    <a:pt x="87620" y="1753"/>
                  </a:lnTo>
                  <a:lnTo>
                    <a:pt x="106518" y="8982"/>
                  </a:lnTo>
                  <a:lnTo>
                    <a:pt x="114519" y="16726"/>
                  </a:lnTo>
                  <a:lnTo>
                    <a:pt x="133312" y="14335"/>
                  </a:lnTo>
                  <a:lnTo>
                    <a:pt x="140437" y="19298"/>
                  </a:lnTo>
                  <a:lnTo>
                    <a:pt x="157467" y="32366"/>
                  </a:lnTo>
                  <a:lnTo>
                    <a:pt x="169993" y="41862"/>
                  </a:lnTo>
                  <a:lnTo>
                    <a:pt x="176612" y="41577"/>
                  </a:lnTo>
                  <a:lnTo>
                    <a:pt x="188614" y="45863"/>
                  </a:lnTo>
                  <a:lnTo>
                    <a:pt x="187147" y="51778"/>
                  </a:lnTo>
                  <a:lnTo>
                    <a:pt x="201978" y="52645"/>
                  </a:lnTo>
                  <a:lnTo>
                    <a:pt x="217179" y="61227"/>
                  </a:lnTo>
                  <a:lnTo>
                    <a:pt x="214798" y="66123"/>
                  </a:lnTo>
                  <a:lnTo>
                    <a:pt x="201416" y="68780"/>
                  </a:lnTo>
                  <a:lnTo>
                    <a:pt x="187881" y="69818"/>
                  </a:lnTo>
                  <a:lnTo>
                    <a:pt x="174022" y="68171"/>
                  </a:lnTo>
                  <a:lnTo>
                    <a:pt x="145218" y="70209"/>
                  </a:lnTo>
                  <a:lnTo>
                    <a:pt x="158706" y="58522"/>
                  </a:lnTo>
                  <a:lnTo>
                    <a:pt x="150504" y="53073"/>
                  </a:lnTo>
                  <a:lnTo>
                    <a:pt x="137541" y="51673"/>
                  </a:lnTo>
                  <a:lnTo>
                    <a:pt x="130588" y="45615"/>
                  </a:lnTo>
                  <a:lnTo>
                    <a:pt x="125816" y="33633"/>
                  </a:lnTo>
                  <a:lnTo>
                    <a:pt x="114452" y="34452"/>
                  </a:lnTo>
                  <a:lnTo>
                    <a:pt x="95698" y="28804"/>
                  </a:lnTo>
                  <a:lnTo>
                    <a:pt x="89659" y="24375"/>
                  </a:lnTo>
                  <a:lnTo>
                    <a:pt x="63437" y="21098"/>
                  </a:lnTo>
                  <a:lnTo>
                    <a:pt x="56417" y="16983"/>
                  </a:lnTo>
                  <a:lnTo>
                    <a:pt x="63960" y="11697"/>
                  </a:lnTo>
                  <a:lnTo>
                    <a:pt x="44234" y="10611"/>
                  </a:lnTo>
                  <a:lnTo>
                    <a:pt x="29775" y="21593"/>
                  </a:lnTo>
                  <a:lnTo>
                    <a:pt x="21441" y="21888"/>
                  </a:lnTo>
                  <a:lnTo>
                    <a:pt x="18555" y="27042"/>
                  </a:lnTo>
                  <a:lnTo>
                    <a:pt x="8601" y="29347"/>
                  </a:lnTo>
                  <a:lnTo>
                    <a:pt x="0" y="27346"/>
                  </a:lnTo>
                  <a:lnTo>
                    <a:pt x="10611" y="20831"/>
                  </a:lnTo>
                  <a:lnTo>
                    <a:pt x="14973" y="13202"/>
                  </a:lnTo>
                  <a:lnTo>
                    <a:pt x="24070" y="8496"/>
                  </a:lnTo>
                  <a:lnTo>
                    <a:pt x="34338" y="4363"/>
                  </a:lnTo>
                  <a:lnTo>
                    <a:pt x="49568" y="2334"/>
                  </a:lnTo>
                  <a:lnTo>
                    <a:pt x="54445" y="0"/>
                  </a:lnTo>
                </a:path>
              </a:pathLst>
            </a:custGeom>
            <a:solidFill>
              <a:srgbClr val="E6E6E6"/>
            </a:solidFill>
            <a:ln w="2305" cap="flat">
              <a:solidFill>
                <a:srgbClr val="000000"/>
              </a:solid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B2446396-1999-25D3-349A-3D2626125866}"/>
                </a:ext>
              </a:extLst>
            </p:cNvPr>
            <p:cNvSpPr/>
            <p:nvPr/>
          </p:nvSpPr>
          <p:spPr>
            <a:xfrm>
              <a:off x="4170397" y="3206972"/>
              <a:ext cx="72961" cy="47605"/>
            </a:xfrm>
            <a:custGeom>
              <a:avLst/>
              <a:gdLst>
                <a:gd name="connsiteX0" fmla="*/ 4677 w 72961"/>
                <a:gd name="connsiteY0" fmla="*/ 3562 h 47605"/>
                <a:gd name="connsiteX1" fmla="*/ 7191 w 72961"/>
                <a:gd name="connsiteY1" fmla="*/ 0 h 47605"/>
                <a:gd name="connsiteX2" fmla="*/ 22898 w 72961"/>
                <a:gd name="connsiteY2" fmla="*/ 95 h 47605"/>
                <a:gd name="connsiteX3" fmla="*/ 34814 w 72961"/>
                <a:gd name="connsiteY3" fmla="*/ 5477 h 47605"/>
                <a:gd name="connsiteX4" fmla="*/ 40110 w 72961"/>
                <a:gd name="connsiteY4" fmla="*/ 4953 h 47605"/>
                <a:gd name="connsiteX5" fmla="*/ 43767 w 72961"/>
                <a:gd name="connsiteY5" fmla="*/ 12354 h 47605"/>
                <a:gd name="connsiteX6" fmla="*/ 54769 w 72961"/>
                <a:gd name="connsiteY6" fmla="*/ 11944 h 47605"/>
                <a:gd name="connsiteX7" fmla="*/ 54121 w 72961"/>
                <a:gd name="connsiteY7" fmla="*/ 18155 h 47605"/>
                <a:gd name="connsiteX8" fmla="*/ 63074 w 72961"/>
                <a:gd name="connsiteY8" fmla="*/ 18907 h 47605"/>
                <a:gd name="connsiteX9" fmla="*/ 72962 w 72961"/>
                <a:gd name="connsiteY9" fmla="*/ 26546 h 47605"/>
                <a:gd name="connsiteX10" fmla="*/ 65484 w 72961"/>
                <a:gd name="connsiteY10" fmla="*/ 35014 h 47605"/>
                <a:gd name="connsiteX11" fmla="*/ 55921 w 72961"/>
                <a:gd name="connsiteY11" fmla="*/ 30499 h 47605"/>
                <a:gd name="connsiteX12" fmla="*/ 46682 w 72961"/>
                <a:gd name="connsiteY12" fmla="*/ 31366 h 47605"/>
                <a:gd name="connsiteX13" fmla="*/ 40072 w 72961"/>
                <a:gd name="connsiteY13" fmla="*/ 30375 h 47605"/>
                <a:gd name="connsiteX14" fmla="*/ 36443 w 72961"/>
                <a:gd name="connsiteY14" fmla="*/ 34166 h 47605"/>
                <a:gd name="connsiteX15" fmla="*/ 28718 w 72961"/>
                <a:gd name="connsiteY15" fmla="*/ 35452 h 47605"/>
                <a:gd name="connsiteX16" fmla="*/ 25660 w 72961"/>
                <a:gd name="connsiteY16" fmla="*/ 30404 h 47605"/>
                <a:gd name="connsiteX17" fmla="*/ 19002 w 72961"/>
                <a:gd name="connsiteY17" fmla="*/ 33395 h 47605"/>
                <a:gd name="connsiteX18" fmla="*/ 10954 w 72961"/>
                <a:gd name="connsiteY18" fmla="*/ 47606 h 47605"/>
                <a:gd name="connsiteX19" fmla="*/ 5782 w 72961"/>
                <a:gd name="connsiteY19" fmla="*/ 44310 h 47605"/>
                <a:gd name="connsiteX20" fmla="*/ 4763 w 72961"/>
                <a:gd name="connsiteY20" fmla="*/ 38348 h 47605"/>
                <a:gd name="connsiteX21" fmla="*/ 5172 w 72961"/>
                <a:gd name="connsiteY21" fmla="*/ 32699 h 47605"/>
                <a:gd name="connsiteX22" fmla="*/ 0 w 72961"/>
                <a:gd name="connsiteY22" fmla="*/ 26451 h 47605"/>
                <a:gd name="connsiteX23" fmla="*/ 4905 w 72961"/>
                <a:gd name="connsiteY23" fmla="*/ 22946 h 47605"/>
                <a:gd name="connsiteX24" fmla="*/ 6439 w 72961"/>
                <a:gd name="connsiteY24" fmla="*/ 14935 h 47605"/>
                <a:gd name="connsiteX25" fmla="*/ 4677 w 72961"/>
                <a:gd name="connsiteY25" fmla="*/ 3562 h 4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961" h="47605">
                  <a:moveTo>
                    <a:pt x="4677" y="3562"/>
                  </a:moveTo>
                  <a:lnTo>
                    <a:pt x="7191" y="0"/>
                  </a:lnTo>
                  <a:lnTo>
                    <a:pt x="22898" y="95"/>
                  </a:lnTo>
                  <a:lnTo>
                    <a:pt x="34814" y="5477"/>
                  </a:lnTo>
                  <a:lnTo>
                    <a:pt x="40110" y="4953"/>
                  </a:lnTo>
                  <a:lnTo>
                    <a:pt x="43767" y="12354"/>
                  </a:lnTo>
                  <a:lnTo>
                    <a:pt x="54769" y="11944"/>
                  </a:lnTo>
                  <a:lnTo>
                    <a:pt x="54121" y="18155"/>
                  </a:lnTo>
                  <a:lnTo>
                    <a:pt x="63074" y="18907"/>
                  </a:lnTo>
                  <a:lnTo>
                    <a:pt x="72962" y="26546"/>
                  </a:lnTo>
                  <a:lnTo>
                    <a:pt x="65484" y="35014"/>
                  </a:lnTo>
                  <a:lnTo>
                    <a:pt x="55921" y="30499"/>
                  </a:lnTo>
                  <a:lnTo>
                    <a:pt x="46682" y="31366"/>
                  </a:lnTo>
                  <a:lnTo>
                    <a:pt x="40072" y="30375"/>
                  </a:lnTo>
                  <a:lnTo>
                    <a:pt x="36443" y="34166"/>
                  </a:lnTo>
                  <a:lnTo>
                    <a:pt x="28718" y="35452"/>
                  </a:lnTo>
                  <a:lnTo>
                    <a:pt x="25660" y="30404"/>
                  </a:lnTo>
                  <a:lnTo>
                    <a:pt x="19002" y="33395"/>
                  </a:lnTo>
                  <a:lnTo>
                    <a:pt x="10954" y="47606"/>
                  </a:lnTo>
                  <a:lnTo>
                    <a:pt x="5782" y="44310"/>
                  </a:lnTo>
                  <a:lnTo>
                    <a:pt x="4763" y="38348"/>
                  </a:lnTo>
                  <a:lnTo>
                    <a:pt x="5172" y="32699"/>
                  </a:lnTo>
                  <a:lnTo>
                    <a:pt x="0" y="26451"/>
                  </a:lnTo>
                  <a:lnTo>
                    <a:pt x="4905" y="22946"/>
                  </a:lnTo>
                  <a:lnTo>
                    <a:pt x="6439" y="14935"/>
                  </a:lnTo>
                  <a:lnTo>
                    <a:pt x="4677" y="3562"/>
                  </a:lnTo>
                </a:path>
              </a:pathLst>
            </a:custGeom>
            <a:solidFill>
              <a:srgbClr val="E6E6E6"/>
            </a:solidFill>
            <a:ln w="2305" cap="flat">
              <a:solidFill>
                <a:srgbClr val="000000"/>
              </a:solid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AFEBC82-048D-A646-2F8C-E8A9254F665C}"/>
                </a:ext>
              </a:extLst>
            </p:cNvPr>
            <p:cNvSpPr/>
            <p:nvPr/>
          </p:nvSpPr>
          <p:spPr>
            <a:xfrm>
              <a:off x="3988898" y="3584428"/>
              <a:ext cx="115347" cy="127606"/>
            </a:xfrm>
            <a:custGeom>
              <a:avLst/>
              <a:gdLst>
                <a:gd name="connsiteX0" fmla="*/ 13383 w 115347"/>
                <a:gd name="connsiteY0" fmla="*/ 96288 h 127606"/>
                <a:gd name="connsiteX1" fmla="*/ 24089 w 115347"/>
                <a:gd name="connsiteY1" fmla="*/ 81248 h 127606"/>
                <a:gd name="connsiteX2" fmla="*/ 19736 w 115347"/>
                <a:gd name="connsiteY2" fmla="*/ 72457 h 127606"/>
                <a:gd name="connsiteX3" fmla="*/ 12049 w 115347"/>
                <a:gd name="connsiteY3" fmla="*/ 81801 h 127606"/>
                <a:gd name="connsiteX4" fmla="*/ 0 w 115347"/>
                <a:gd name="connsiteY4" fmla="*/ 72980 h 127606"/>
                <a:gd name="connsiteX5" fmla="*/ 4086 w 115347"/>
                <a:gd name="connsiteY5" fmla="*/ 67304 h 127606"/>
                <a:gd name="connsiteX6" fmla="*/ 686 w 115347"/>
                <a:gd name="connsiteY6" fmla="*/ 49044 h 127606"/>
                <a:gd name="connsiteX7" fmla="*/ 7734 w 115347"/>
                <a:gd name="connsiteY7" fmla="*/ 46015 h 127606"/>
                <a:gd name="connsiteX8" fmla="*/ 11440 w 115347"/>
                <a:gd name="connsiteY8" fmla="*/ 33481 h 127606"/>
                <a:gd name="connsiteX9" fmla="*/ 19050 w 115347"/>
                <a:gd name="connsiteY9" fmla="*/ 20526 h 127606"/>
                <a:gd name="connsiteX10" fmla="*/ 17650 w 115347"/>
                <a:gd name="connsiteY10" fmla="*/ 12316 h 127606"/>
                <a:gd name="connsiteX11" fmla="*/ 28661 w 115347"/>
                <a:gd name="connsiteY11" fmla="*/ 8001 h 127606"/>
                <a:gd name="connsiteX12" fmla="*/ 42491 w 115347"/>
                <a:gd name="connsiteY12" fmla="*/ 0 h 127606"/>
                <a:gd name="connsiteX13" fmla="*/ 62617 w 115347"/>
                <a:gd name="connsiteY13" fmla="*/ 11487 h 127606"/>
                <a:gd name="connsiteX14" fmla="*/ 66361 w 115347"/>
                <a:gd name="connsiteY14" fmla="*/ 11163 h 127606"/>
                <a:gd name="connsiteX15" fmla="*/ 71266 w 115347"/>
                <a:gd name="connsiteY15" fmla="*/ 19812 h 127606"/>
                <a:gd name="connsiteX16" fmla="*/ 88335 w 115347"/>
                <a:gd name="connsiteY16" fmla="*/ 22603 h 127606"/>
                <a:gd name="connsiteX17" fmla="*/ 94050 w 115347"/>
                <a:gd name="connsiteY17" fmla="*/ 19402 h 127606"/>
                <a:gd name="connsiteX18" fmla="*/ 103918 w 115347"/>
                <a:gd name="connsiteY18" fmla="*/ 26070 h 127606"/>
                <a:gd name="connsiteX19" fmla="*/ 112538 w 115347"/>
                <a:gd name="connsiteY19" fmla="*/ 30832 h 127606"/>
                <a:gd name="connsiteX20" fmla="*/ 115348 w 115347"/>
                <a:gd name="connsiteY20" fmla="*/ 46111 h 127606"/>
                <a:gd name="connsiteX21" fmla="*/ 109080 w 115347"/>
                <a:gd name="connsiteY21" fmla="*/ 59188 h 127606"/>
                <a:gd name="connsiteX22" fmla="*/ 87144 w 115347"/>
                <a:gd name="connsiteY22" fmla="*/ 80258 h 127606"/>
                <a:gd name="connsiteX23" fmla="*/ 62960 w 115347"/>
                <a:gd name="connsiteY23" fmla="*/ 88202 h 127606"/>
                <a:gd name="connsiteX24" fmla="*/ 50635 w 115347"/>
                <a:gd name="connsiteY24" fmla="*/ 105718 h 127606"/>
                <a:gd name="connsiteX25" fmla="*/ 46825 w 115347"/>
                <a:gd name="connsiteY25" fmla="*/ 119320 h 127606"/>
                <a:gd name="connsiteX26" fmla="*/ 35452 w 115347"/>
                <a:gd name="connsiteY26" fmla="*/ 127606 h 127606"/>
                <a:gd name="connsiteX27" fmla="*/ 27013 w 115347"/>
                <a:gd name="connsiteY27" fmla="*/ 117434 h 127606"/>
                <a:gd name="connsiteX28" fmla="*/ 18888 w 115347"/>
                <a:gd name="connsiteY28" fmla="*/ 115253 h 127606"/>
                <a:gd name="connsiteX29" fmla="*/ 10573 w 115347"/>
                <a:gd name="connsiteY29" fmla="*/ 116853 h 127606"/>
                <a:gd name="connsiteX30" fmla="*/ 10030 w 115347"/>
                <a:gd name="connsiteY30" fmla="*/ 109471 h 127606"/>
                <a:gd name="connsiteX31" fmla="*/ 15764 w 115347"/>
                <a:gd name="connsiteY31" fmla="*/ 104680 h 127606"/>
                <a:gd name="connsiteX32" fmla="*/ 13383 w 115347"/>
                <a:gd name="connsiteY32" fmla="*/ 96288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347" h="127606">
                  <a:moveTo>
                    <a:pt x="13383" y="96288"/>
                  </a:moveTo>
                  <a:lnTo>
                    <a:pt x="24089" y="81248"/>
                  </a:lnTo>
                  <a:lnTo>
                    <a:pt x="19736" y="72457"/>
                  </a:lnTo>
                  <a:lnTo>
                    <a:pt x="12049" y="81801"/>
                  </a:lnTo>
                  <a:lnTo>
                    <a:pt x="0" y="72980"/>
                  </a:lnTo>
                  <a:lnTo>
                    <a:pt x="4086" y="67304"/>
                  </a:lnTo>
                  <a:lnTo>
                    <a:pt x="686" y="49044"/>
                  </a:lnTo>
                  <a:lnTo>
                    <a:pt x="7734" y="46015"/>
                  </a:lnTo>
                  <a:lnTo>
                    <a:pt x="11440" y="33481"/>
                  </a:lnTo>
                  <a:lnTo>
                    <a:pt x="19050" y="20526"/>
                  </a:lnTo>
                  <a:lnTo>
                    <a:pt x="17650" y="12316"/>
                  </a:lnTo>
                  <a:lnTo>
                    <a:pt x="28661" y="8001"/>
                  </a:lnTo>
                  <a:lnTo>
                    <a:pt x="42491" y="0"/>
                  </a:lnTo>
                  <a:lnTo>
                    <a:pt x="62617" y="11487"/>
                  </a:lnTo>
                  <a:lnTo>
                    <a:pt x="66361" y="11163"/>
                  </a:lnTo>
                  <a:lnTo>
                    <a:pt x="71266" y="19812"/>
                  </a:lnTo>
                  <a:lnTo>
                    <a:pt x="88335" y="22603"/>
                  </a:lnTo>
                  <a:lnTo>
                    <a:pt x="94050" y="19402"/>
                  </a:lnTo>
                  <a:lnTo>
                    <a:pt x="103918" y="26070"/>
                  </a:lnTo>
                  <a:lnTo>
                    <a:pt x="112538" y="30832"/>
                  </a:lnTo>
                  <a:lnTo>
                    <a:pt x="115348" y="46111"/>
                  </a:lnTo>
                  <a:lnTo>
                    <a:pt x="109080" y="59188"/>
                  </a:lnTo>
                  <a:lnTo>
                    <a:pt x="87144" y="80258"/>
                  </a:lnTo>
                  <a:lnTo>
                    <a:pt x="62960" y="88202"/>
                  </a:lnTo>
                  <a:lnTo>
                    <a:pt x="50635" y="105718"/>
                  </a:lnTo>
                  <a:lnTo>
                    <a:pt x="46825" y="119320"/>
                  </a:lnTo>
                  <a:lnTo>
                    <a:pt x="35452" y="127606"/>
                  </a:lnTo>
                  <a:lnTo>
                    <a:pt x="27013" y="117434"/>
                  </a:lnTo>
                  <a:lnTo>
                    <a:pt x="18888" y="115253"/>
                  </a:lnTo>
                  <a:lnTo>
                    <a:pt x="10573" y="116853"/>
                  </a:lnTo>
                  <a:lnTo>
                    <a:pt x="10030" y="109471"/>
                  </a:lnTo>
                  <a:lnTo>
                    <a:pt x="15764" y="104680"/>
                  </a:lnTo>
                  <a:lnTo>
                    <a:pt x="13383" y="96288"/>
                  </a:lnTo>
                </a:path>
              </a:pathLst>
            </a:custGeom>
            <a:solidFill>
              <a:srgbClr val="2D3991"/>
            </a:solidFill>
            <a:ln w="2305" cap="flat">
              <a:solidFill>
                <a:srgbClr val="000000"/>
              </a:solid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0E45C17-7C5A-F5ED-39E7-2788ABE4754D}"/>
                </a:ext>
              </a:extLst>
            </p:cNvPr>
            <p:cNvSpPr/>
            <p:nvPr/>
          </p:nvSpPr>
          <p:spPr>
            <a:xfrm>
              <a:off x="4520812" y="3496284"/>
              <a:ext cx="57664" cy="74609"/>
            </a:xfrm>
            <a:custGeom>
              <a:avLst/>
              <a:gdLst>
                <a:gd name="connsiteX0" fmla="*/ 39596 w 57664"/>
                <a:gd name="connsiteY0" fmla="*/ 65522 h 74609"/>
                <a:gd name="connsiteX1" fmla="*/ 31880 w 57664"/>
                <a:gd name="connsiteY1" fmla="*/ 73171 h 74609"/>
                <a:gd name="connsiteX2" fmla="*/ 22250 w 57664"/>
                <a:gd name="connsiteY2" fmla="*/ 74609 h 74609"/>
                <a:gd name="connsiteX3" fmla="*/ 19507 w 57664"/>
                <a:gd name="connsiteY3" fmla="*/ 68942 h 74609"/>
                <a:gd name="connsiteX4" fmla="*/ 15012 w 57664"/>
                <a:gd name="connsiteY4" fmla="*/ 68104 h 74609"/>
                <a:gd name="connsiteX5" fmla="*/ 8782 w 57664"/>
                <a:gd name="connsiteY5" fmla="*/ 73562 h 74609"/>
                <a:gd name="connsiteX6" fmla="*/ 0 w 57664"/>
                <a:gd name="connsiteY6" fmla="*/ 69409 h 74609"/>
                <a:gd name="connsiteX7" fmla="*/ 5096 w 57664"/>
                <a:gd name="connsiteY7" fmla="*/ 60817 h 74609"/>
                <a:gd name="connsiteX8" fmla="*/ 6849 w 57664"/>
                <a:gd name="connsiteY8" fmla="*/ 51645 h 74609"/>
                <a:gd name="connsiteX9" fmla="*/ 10325 w 57664"/>
                <a:gd name="connsiteY9" fmla="*/ 43015 h 74609"/>
                <a:gd name="connsiteX10" fmla="*/ 2515 w 57664"/>
                <a:gd name="connsiteY10" fmla="*/ 31128 h 74609"/>
                <a:gd name="connsiteX11" fmla="*/ 924 w 57664"/>
                <a:gd name="connsiteY11" fmla="*/ 17345 h 74609"/>
                <a:gd name="connsiteX12" fmla="*/ 11402 w 57664"/>
                <a:gd name="connsiteY12" fmla="*/ 0 h 74609"/>
                <a:gd name="connsiteX13" fmla="*/ 18231 w 57664"/>
                <a:gd name="connsiteY13" fmla="*/ 2219 h 74609"/>
                <a:gd name="connsiteX14" fmla="*/ 33042 w 57664"/>
                <a:gd name="connsiteY14" fmla="*/ 6991 h 74609"/>
                <a:gd name="connsiteX15" fmla="*/ 54340 w 57664"/>
                <a:gd name="connsiteY15" fmla="*/ 24012 h 74609"/>
                <a:gd name="connsiteX16" fmla="*/ 57665 w 57664"/>
                <a:gd name="connsiteY16" fmla="*/ 32271 h 74609"/>
                <a:gd name="connsiteX17" fmla="*/ 45768 w 57664"/>
                <a:gd name="connsiteY17" fmla="*/ 50702 h 74609"/>
                <a:gd name="connsiteX18" fmla="*/ 39596 w 57664"/>
                <a:gd name="connsiteY18" fmla="*/ 65522 h 7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664" h="74609">
                  <a:moveTo>
                    <a:pt x="39596" y="65522"/>
                  </a:moveTo>
                  <a:lnTo>
                    <a:pt x="31880" y="73171"/>
                  </a:lnTo>
                  <a:lnTo>
                    <a:pt x="22250" y="74609"/>
                  </a:lnTo>
                  <a:lnTo>
                    <a:pt x="19507" y="68942"/>
                  </a:lnTo>
                  <a:lnTo>
                    <a:pt x="15012" y="68104"/>
                  </a:lnTo>
                  <a:lnTo>
                    <a:pt x="8782" y="73562"/>
                  </a:lnTo>
                  <a:lnTo>
                    <a:pt x="0" y="69409"/>
                  </a:lnTo>
                  <a:lnTo>
                    <a:pt x="5096" y="60817"/>
                  </a:lnTo>
                  <a:lnTo>
                    <a:pt x="6849" y="51645"/>
                  </a:lnTo>
                  <a:lnTo>
                    <a:pt x="10325" y="43015"/>
                  </a:lnTo>
                  <a:lnTo>
                    <a:pt x="2515" y="31128"/>
                  </a:lnTo>
                  <a:lnTo>
                    <a:pt x="924" y="17345"/>
                  </a:lnTo>
                  <a:lnTo>
                    <a:pt x="11402" y="0"/>
                  </a:lnTo>
                  <a:lnTo>
                    <a:pt x="18231" y="2219"/>
                  </a:lnTo>
                  <a:lnTo>
                    <a:pt x="33042" y="6991"/>
                  </a:lnTo>
                  <a:lnTo>
                    <a:pt x="54340" y="24012"/>
                  </a:lnTo>
                  <a:lnTo>
                    <a:pt x="57665" y="32271"/>
                  </a:lnTo>
                  <a:lnTo>
                    <a:pt x="45768" y="50702"/>
                  </a:lnTo>
                  <a:lnTo>
                    <a:pt x="39596" y="65522"/>
                  </a:lnTo>
                </a:path>
              </a:pathLst>
            </a:custGeom>
            <a:solidFill>
              <a:srgbClr val="E6E6E6"/>
            </a:solidFill>
            <a:ln w="2305" cap="flat">
              <a:solidFill>
                <a:srgbClr val="000000"/>
              </a:solid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D87AB706-EE86-7810-20A2-2935D63ABC53}"/>
                </a:ext>
              </a:extLst>
            </p:cNvPr>
            <p:cNvSpPr/>
            <p:nvPr/>
          </p:nvSpPr>
          <p:spPr>
            <a:xfrm>
              <a:off x="3762374" y="3250025"/>
              <a:ext cx="80533" cy="84191"/>
            </a:xfrm>
            <a:custGeom>
              <a:avLst/>
              <a:gdLst>
                <a:gd name="connsiteX0" fmla="*/ 42910 w 80533"/>
                <a:gd name="connsiteY0" fmla="*/ 84182 h 84191"/>
                <a:gd name="connsiteX1" fmla="*/ 32595 w 80533"/>
                <a:gd name="connsiteY1" fmla="*/ 80601 h 84191"/>
                <a:gd name="connsiteX2" fmla="*/ 20050 w 80533"/>
                <a:gd name="connsiteY2" fmla="*/ 80229 h 84191"/>
                <a:gd name="connsiteX3" fmla="*/ 10849 w 80533"/>
                <a:gd name="connsiteY3" fmla="*/ 76162 h 84191"/>
                <a:gd name="connsiteX4" fmla="*/ 29 w 80533"/>
                <a:gd name="connsiteY4" fmla="*/ 67694 h 84191"/>
                <a:gd name="connsiteX5" fmla="*/ 524 w 80533"/>
                <a:gd name="connsiteY5" fmla="*/ 61713 h 84191"/>
                <a:gd name="connsiteX6" fmla="*/ 2858 w 80533"/>
                <a:gd name="connsiteY6" fmla="*/ 56893 h 84191"/>
                <a:gd name="connsiteX7" fmla="*/ 0 w 80533"/>
                <a:gd name="connsiteY7" fmla="*/ 53045 h 84191"/>
                <a:gd name="connsiteX8" fmla="*/ 9677 w 80533"/>
                <a:gd name="connsiteY8" fmla="*/ 36252 h 84191"/>
                <a:gd name="connsiteX9" fmla="*/ 35490 w 80533"/>
                <a:gd name="connsiteY9" fmla="*/ 36185 h 84191"/>
                <a:gd name="connsiteX10" fmla="*/ 36004 w 80533"/>
                <a:gd name="connsiteY10" fmla="*/ 29156 h 84191"/>
                <a:gd name="connsiteX11" fmla="*/ 32757 w 80533"/>
                <a:gd name="connsiteY11" fmla="*/ 27899 h 84191"/>
                <a:gd name="connsiteX12" fmla="*/ 30518 w 80533"/>
                <a:gd name="connsiteY12" fmla="*/ 23422 h 84191"/>
                <a:gd name="connsiteX13" fmla="*/ 23079 w 80533"/>
                <a:gd name="connsiteY13" fmla="*/ 18640 h 84191"/>
                <a:gd name="connsiteX14" fmla="*/ 15593 w 80533"/>
                <a:gd name="connsiteY14" fmla="*/ 11735 h 84191"/>
                <a:gd name="connsiteX15" fmla="*/ 24679 w 80533"/>
                <a:gd name="connsiteY15" fmla="*/ 11697 h 84191"/>
                <a:gd name="connsiteX16" fmla="*/ 24689 w 80533"/>
                <a:gd name="connsiteY16" fmla="*/ 29 h 84191"/>
                <a:gd name="connsiteX17" fmla="*/ 43463 w 80533"/>
                <a:gd name="connsiteY17" fmla="*/ 0 h 84191"/>
                <a:gd name="connsiteX18" fmla="*/ 62065 w 80533"/>
                <a:gd name="connsiteY18" fmla="*/ 229 h 84191"/>
                <a:gd name="connsiteX19" fmla="*/ 61913 w 80533"/>
                <a:gd name="connsiteY19" fmla="*/ 16659 h 84191"/>
                <a:gd name="connsiteX20" fmla="*/ 60341 w 80533"/>
                <a:gd name="connsiteY20" fmla="*/ 39967 h 84191"/>
                <a:gd name="connsiteX21" fmla="*/ 66342 w 80533"/>
                <a:gd name="connsiteY21" fmla="*/ 39967 h 84191"/>
                <a:gd name="connsiteX22" fmla="*/ 72904 w 80533"/>
                <a:gd name="connsiteY22" fmla="*/ 43691 h 84191"/>
                <a:gd name="connsiteX23" fmla="*/ 74638 w 80533"/>
                <a:gd name="connsiteY23" fmla="*/ 40624 h 84191"/>
                <a:gd name="connsiteX24" fmla="*/ 80534 w 80533"/>
                <a:gd name="connsiteY24" fmla="*/ 43253 h 84191"/>
                <a:gd name="connsiteX25" fmla="*/ 71371 w 80533"/>
                <a:gd name="connsiteY25" fmla="*/ 51111 h 84191"/>
                <a:gd name="connsiteX26" fmla="*/ 61836 w 80533"/>
                <a:gd name="connsiteY26" fmla="*/ 56864 h 84191"/>
                <a:gd name="connsiteX27" fmla="*/ 60417 w 80533"/>
                <a:gd name="connsiteY27" fmla="*/ 60817 h 84191"/>
                <a:gd name="connsiteX28" fmla="*/ 62017 w 80533"/>
                <a:gd name="connsiteY28" fmla="*/ 64856 h 84191"/>
                <a:gd name="connsiteX29" fmla="*/ 57845 w 80533"/>
                <a:gd name="connsiteY29" fmla="*/ 70066 h 84191"/>
                <a:gd name="connsiteX30" fmla="*/ 53130 w 80533"/>
                <a:gd name="connsiteY30" fmla="*/ 71333 h 84191"/>
                <a:gd name="connsiteX31" fmla="*/ 54197 w 80533"/>
                <a:gd name="connsiteY31" fmla="*/ 73752 h 84191"/>
                <a:gd name="connsiteX32" fmla="*/ 50425 w 80533"/>
                <a:gd name="connsiteY32" fmla="*/ 76019 h 84191"/>
                <a:gd name="connsiteX33" fmla="*/ 43529 w 80533"/>
                <a:gd name="connsiteY33" fmla="*/ 81191 h 84191"/>
                <a:gd name="connsiteX34" fmla="*/ 42910 w 80533"/>
                <a:gd name="connsiteY34" fmla="*/ 84192 h 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533" h="84191">
                  <a:moveTo>
                    <a:pt x="42910" y="84182"/>
                  </a:moveTo>
                  <a:lnTo>
                    <a:pt x="32595" y="80601"/>
                  </a:lnTo>
                  <a:lnTo>
                    <a:pt x="20050" y="80229"/>
                  </a:lnTo>
                  <a:lnTo>
                    <a:pt x="10849" y="76162"/>
                  </a:lnTo>
                  <a:lnTo>
                    <a:pt x="29" y="67694"/>
                  </a:lnTo>
                  <a:lnTo>
                    <a:pt x="524" y="61713"/>
                  </a:lnTo>
                  <a:lnTo>
                    <a:pt x="2858" y="56893"/>
                  </a:lnTo>
                  <a:lnTo>
                    <a:pt x="0" y="53045"/>
                  </a:lnTo>
                  <a:lnTo>
                    <a:pt x="9677" y="36252"/>
                  </a:lnTo>
                  <a:lnTo>
                    <a:pt x="35490" y="36185"/>
                  </a:lnTo>
                  <a:lnTo>
                    <a:pt x="36004" y="29156"/>
                  </a:lnTo>
                  <a:lnTo>
                    <a:pt x="32757" y="27899"/>
                  </a:lnTo>
                  <a:lnTo>
                    <a:pt x="30518" y="23422"/>
                  </a:lnTo>
                  <a:lnTo>
                    <a:pt x="23079" y="18640"/>
                  </a:lnTo>
                  <a:lnTo>
                    <a:pt x="15593" y="11735"/>
                  </a:lnTo>
                  <a:lnTo>
                    <a:pt x="24679" y="11697"/>
                  </a:lnTo>
                  <a:lnTo>
                    <a:pt x="24689" y="29"/>
                  </a:lnTo>
                  <a:lnTo>
                    <a:pt x="43463" y="0"/>
                  </a:lnTo>
                  <a:lnTo>
                    <a:pt x="62065" y="229"/>
                  </a:lnTo>
                  <a:lnTo>
                    <a:pt x="61913" y="16659"/>
                  </a:lnTo>
                  <a:lnTo>
                    <a:pt x="60341" y="39967"/>
                  </a:lnTo>
                  <a:lnTo>
                    <a:pt x="66342" y="39967"/>
                  </a:lnTo>
                  <a:lnTo>
                    <a:pt x="72904" y="43691"/>
                  </a:lnTo>
                  <a:lnTo>
                    <a:pt x="74638" y="40624"/>
                  </a:lnTo>
                  <a:lnTo>
                    <a:pt x="80534" y="43253"/>
                  </a:lnTo>
                  <a:lnTo>
                    <a:pt x="71371" y="51111"/>
                  </a:lnTo>
                  <a:lnTo>
                    <a:pt x="61836" y="56864"/>
                  </a:lnTo>
                  <a:lnTo>
                    <a:pt x="60417" y="60817"/>
                  </a:lnTo>
                  <a:lnTo>
                    <a:pt x="62017" y="64856"/>
                  </a:lnTo>
                  <a:lnTo>
                    <a:pt x="57845" y="70066"/>
                  </a:lnTo>
                  <a:lnTo>
                    <a:pt x="53130" y="71333"/>
                  </a:lnTo>
                  <a:lnTo>
                    <a:pt x="54197" y="73752"/>
                  </a:lnTo>
                  <a:lnTo>
                    <a:pt x="50425" y="76019"/>
                  </a:lnTo>
                  <a:lnTo>
                    <a:pt x="43529" y="81191"/>
                  </a:lnTo>
                  <a:lnTo>
                    <a:pt x="42910" y="84192"/>
                  </a:lnTo>
                </a:path>
              </a:pathLst>
            </a:custGeom>
            <a:solidFill>
              <a:srgbClr val="E6E6E6"/>
            </a:solidFill>
            <a:ln w="2305" cap="flat">
              <a:solidFill>
                <a:srgbClr val="000000"/>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774FDADD-A757-9857-2F9C-2F586E80B074}"/>
                </a:ext>
              </a:extLst>
            </p:cNvPr>
            <p:cNvSpPr/>
            <p:nvPr/>
          </p:nvSpPr>
          <p:spPr>
            <a:xfrm>
              <a:off x="4382300" y="3443506"/>
              <a:ext cx="97983" cy="143179"/>
            </a:xfrm>
            <a:custGeom>
              <a:avLst/>
              <a:gdLst>
                <a:gd name="connsiteX0" fmla="*/ 33233 w 97983"/>
                <a:gd name="connsiteY0" fmla="*/ 10 h 143179"/>
                <a:gd name="connsiteX1" fmla="*/ 46444 w 97983"/>
                <a:gd name="connsiteY1" fmla="*/ 7458 h 143179"/>
                <a:gd name="connsiteX2" fmla="*/ 58893 w 97983"/>
                <a:gd name="connsiteY2" fmla="*/ 20631 h 143179"/>
                <a:gd name="connsiteX3" fmla="*/ 59455 w 97983"/>
                <a:gd name="connsiteY3" fmla="*/ 31042 h 143179"/>
                <a:gd name="connsiteX4" fmla="*/ 67037 w 97983"/>
                <a:gd name="connsiteY4" fmla="*/ 31518 h 143179"/>
                <a:gd name="connsiteX5" fmla="*/ 77810 w 97983"/>
                <a:gd name="connsiteY5" fmla="*/ 41377 h 143179"/>
                <a:gd name="connsiteX6" fmla="*/ 85753 w 97983"/>
                <a:gd name="connsiteY6" fmla="*/ 48406 h 143179"/>
                <a:gd name="connsiteX7" fmla="*/ 82544 w 97983"/>
                <a:gd name="connsiteY7" fmla="*/ 66551 h 143179"/>
                <a:gd name="connsiteX8" fmla="*/ 70333 w 97983"/>
                <a:gd name="connsiteY8" fmla="*/ 71819 h 143179"/>
                <a:gd name="connsiteX9" fmla="*/ 71419 w 97983"/>
                <a:gd name="connsiteY9" fmla="*/ 76571 h 143179"/>
                <a:gd name="connsiteX10" fmla="*/ 67704 w 97983"/>
                <a:gd name="connsiteY10" fmla="*/ 86963 h 143179"/>
                <a:gd name="connsiteX11" fmla="*/ 76619 w 97983"/>
                <a:gd name="connsiteY11" fmla="*/ 101594 h 143179"/>
                <a:gd name="connsiteX12" fmla="*/ 83058 w 97983"/>
                <a:gd name="connsiteY12" fmla="*/ 101613 h 143179"/>
                <a:gd name="connsiteX13" fmla="*/ 85697 w 97983"/>
                <a:gd name="connsiteY13" fmla="*/ 112976 h 143179"/>
                <a:gd name="connsiteX14" fmla="*/ 97984 w 97983"/>
                <a:gd name="connsiteY14" fmla="*/ 130483 h 143179"/>
                <a:gd name="connsiteX15" fmla="*/ 93088 w 97983"/>
                <a:gd name="connsiteY15" fmla="*/ 131198 h 143179"/>
                <a:gd name="connsiteX16" fmla="*/ 81963 w 97983"/>
                <a:gd name="connsiteY16" fmla="*/ 129492 h 143179"/>
                <a:gd name="connsiteX17" fmla="*/ 75419 w 97983"/>
                <a:gd name="connsiteY17" fmla="*/ 134846 h 143179"/>
                <a:gd name="connsiteX18" fmla="*/ 66323 w 97983"/>
                <a:gd name="connsiteY18" fmla="*/ 138370 h 143179"/>
                <a:gd name="connsiteX19" fmla="*/ 59969 w 97983"/>
                <a:gd name="connsiteY19" fmla="*/ 139246 h 143179"/>
                <a:gd name="connsiteX20" fmla="*/ 57741 w 97983"/>
                <a:gd name="connsiteY20" fmla="*/ 143180 h 143179"/>
                <a:gd name="connsiteX21" fmla="*/ 47863 w 97983"/>
                <a:gd name="connsiteY21" fmla="*/ 142180 h 143179"/>
                <a:gd name="connsiteX22" fmla="*/ 35490 w 97983"/>
                <a:gd name="connsiteY22" fmla="*/ 132740 h 143179"/>
                <a:gd name="connsiteX23" fmla="*/ 34033 w 97983"/>
                <a:gd name="connsiteY23" fmla="*/ 123435 h 143179"/>
                <a:gd name="connsiteX24" fmla="*/ 28889 w 97983"/>
                <a:gd name="connsiteY24" fmla="*/ 113252 h 143179"/>
                <a:gd name="connsiteX25" fmla="*/ 32090 w 97983"/>
                <a:gd name="connsiteY25" fmla="*/ 96117 h 143179"/>
                <a:gd name="connsiteX26" fmla="*/ 37671 w 97983"/>
                <a:gd name="connsiteY26" fmla="*/ 89021 h 143179"/>
                <a:gd name="connsiteX27" fmla="*/ 33052 w 97983"/>
                <a:gd name="connsiteY27" fmla="*/ 79658 h 143179"/>
                <a:gd name="connsiteX28" fmla="*/ 26137 w 97983"/>
                <a:gd name="connsiteY28" fmla="*/ 76600 h 143179"/>
                <a:gd name="connsiteX29" fmla="*/ 28756 w 97983"/>
                <a:gd name="connsiteY29" fmla="*/ 67751 h 143179"/>
                <a:gd name="connsiteX30" fmla="*/ 24079 w 97983"/>
                <a:gd name="connsiteY30" fmla="*/ 63103 h 143179"/>
                <a:gd name="connsiteX31" fmla="*/ 13621 w 97983"/>
                <a:gd name="connsiteY31" fmla="*/ 63989 h 143179"/>
                <a:gd name="connsiteX32" fmla="*/ 0 w 97983"/>
                <a:gd name="connsiteY32" fmla="*/ 48682 h 143179"/>
                <a:gd name="connsiteX33" fmla="*/ 5458 w 97983"/>
                <a:gd name="connsiteY33" fmla="*/ 43129 h 143179"/>
                <a:gd name="connsiteX34" fmla="*/ 5058 w 97983"/>
                <a:gd name="connsiteY34" fmla="*/ 33795 h 143179"/>
                <a:gd name="connsiteX35" fmla="*/ 17431 w 97983"/>
                <a:gd name="connsiteY35" fmla="*/ 30556 h 143179"/>
                <a:gd name="connsiteX36" fmla="*/ 22422 w 97983"/>
                <a:gd name="connsiteY36" fmla="*/ 26775 h 143179"/>
                <a:gd name="connsiteX37" fmla="*/ 15535 w 97983"/>
                <a:gd name="connsiteY37" fmla="*/ 19269 h 143179"/>
                <a:gd name="connsiteX38" fmla="*/ 17297 w 97983"/>
                <a:gd name="connsiteY38" fmla="*/ 11897 h 143179"/>
                <a:gd name="connsiteX39" fmla="*/ 33233 w 97983"/>
                <a:gd name="connsiteY39" fmla="*/ 0 h 1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83" h="143179">
                  <a:moveTo>
                    <a:pt x="33233" y="10"/>
                  </a:moveTo>
                  <a:lnTo>
                    <a:pt x="46444" y="7458"/>
                  </a:lnTo>
                  <a:lnTo>
                    <a:pt x="58893" y="20631"/>
                  </a:lnTo>
                  <a:lnTo>
                    <a:pt x="59455" y="31042"/>
                  </a:lnTo>
                  <a:lnTo>
                    <a:pt x="67037" y="31518"/>
                  </a:lnTo>
                  <a:lnTo>
                    <a:pt x="77810" y="41377"/>
                  </a:lnTo>
                  <a:lnTo>
                    <a:pt x="85753" y="48406"/>
                  </a:lnTo>
                  <a:lnTo>
                    <a:pt x="82544" y="66551"/>
                  </a:lnTo>
                  <a:lnTo>
                    <a:pt x="70333" y="71819"/>
                  </a:lnTo>
                  <a:lnTo>
                    <a:pt x="71419" y="76571"/>
                  </a:lnTo>
                  <a:lnTo>
                    <a:pt x="67704" y="86963"/>
                  </a:lnTo>
                  <a:lnTo>
                    <a:pt x="76619" y="101594"/>
                  </a:lnTo>
                  <a:lnTo>
                    <a:pt x="83058" y="101613"/>
                  </a:lnTo>
                  <a:lnTo>
                    <a:pt x="85697" y="112976"/>
                  </a:lnTo>
                  <a:lnTo>
                    <a:pt x="97984" y="130483"/>
                  </a:lnTo>
                  <a:lnTo>
                    <a:pt x="93088" y="131198"/>
                  </a:lnTo>
                  <a:lnTo>
                    <a:pt x="81963" y="129492"/>
                  </a:lnTo>
                  <a:lnTo>
                    <a:pt x="75419" y="134846"/>
                  </a:lnTo>
                  <a:lnTo>
                    <a:pt x="66323" y="138370"/>
                  </a:lnTo>
                  <a:lnTo>
                    <a:pt x="59969" y="139246"/>
                  </a:lnTo>
                  <a:lnTo>
                    <a:pt x="57741" y="143180"/>
                  </a:lnTo>
                  <a:lnTo>
                    <a:pt x="47863" y="142180"/>
                  </a:lnTo>
                  <a:lnTo>
                    <a:pt x="35490" y="132740"/>
                  </a:lnTo>
                  <a:lnTo>
                    <a:pt x="34033" y="123435"/>
                  </a:lnTo>
                  <a:lnTo>
                    <a:pt x="28889" y="113252"/>
                  </a:lnTo>
                  <a:lnTo>
                    <a:pt x="32090" y="96117"/>
                  </a:lnTo>
                  <a:lnTo>
                    <a:pt x="37671" y="89021"/>
                  </a:lnTo>
                  <a:lnTo>
                    <a:pt x="33052" y="79658"/>
                  </a:lnTo>
                  <a:lnTo>
                    <a:pt x="26137" y="76600"/>
                  </a:lnTo>
                  <a:lnTo>
                    <a:pt x="28756" y="67751"/>
                  </a:lnTo>
                  <a:lnTo>
                    <a:pt x="24079" y="63103"/>
                  </a:lnTo>
                  <a:lnTo>
                    <a:pt x="13621" y="63989"/>
                  </a:lnTo>
                  <a:lnTo>
                    <a:pt x="0" y="48682"/>
                  </a:lnTo>
                  <a:lnTo>
                    <a:pt x="5458" y="43129"/>
                  </a:lnTo>
                  <a:lnTo>
                    <a:pt x="5058" y="33795"/>
                  </a:lnTo>
                  <a:lnTo>
                    <a:pt x="17431" y="30556"/>
                  </a:lnTo>
                  <a:lnTo>
                    <a:pt x="22422" y="26775"/>
                  </a:lnTo>
                  <a:lnTo>
                    <a:pt x="15535" y="19269"/>
                  </a:lnTo>
                  <a:lnTo>
                    <a:pt x="17297" y="11897"/>
                  </a:lnTo>
                  <a:lnTo>
                    <a:pt x="33233" y="0"/>
                  </a:lnTo>
                </a:path>
              </a:pathLst>
            </a:custGeom>
            <a:solidFill>
              <a:srgbClr val="E6E6E6"/>
            </a:solidFill>
            <a:ln w="2305" cap="flat">
              <a:solidFill>
                <a:srgbClr val="000000"/>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87E22CC7-44EB-1D86-3B83-AA31DDCFA7A7}"/>
                </a:ext>
              </a:extLst>
            </p:cNvPr>
            <p:cNvSpPr/>
            <p:nvPr/>
          </p:nvSpPr>
          <p:spPr>
            <a:xfrm>
              <a:off x="3820220" y="3287534"/>
              <a:ext cx="124844" cy="62036"/>
            </a:xfrm>
            <a:custGeom>
              <a:avLst/>
              <a:gdLst>
                <a:gd name="connsiteX0" fmla="*/ 40967 w 124844"/>
                <a:gd name="connsiteY0" fmla="*/ 62036 h 62036"/>
                <a:gd name="connsiteX1" fmla="*/ 37490 w 124844"/>
                <a:gd name="connsiteY1" fmla="*/ 55636 h 62036"/>
                <a:gd name="connsiteX2" fmla="*/ 31385 w 124844"/>
                <a:gd name="connsiteY2" fmla="*/ 53854 h 62036"/>
                <a:gd name="connsiteX3" fmla="*/ 32785 w 124844"/>
                <a:gd name="connsiteY3" fmla="*/ 45644 h 62036"/>
                <a:gd name="connsiteX4" fmla="*/ 30051 w 124844"/>
                <a:gd name="connsiteY4" fmla="*/ 43434 h 62036"/>
                <a:gd name="connsiteX5" fmla="*/ 25908 w 124844"/>
                <a:gd name="connsiteY5" fmla="*/ 41967 h 62036"/>
                <a:gd name="connsiteX6" fmla="*/ 17088 w 124844"/>
                <a:gd name="connsiteY6" fmla="*/ 44415 h 62036"/>
                <a:gd name="connsiteX7" fmla="*/ 16335 w 124844"/>
                <a:gd name="connsiteY7" fmla="*/ 41653 h 62036"/>
                <a:gd name="connsiteX8" fmla="*/ 10268 w 124844"/>
                <a:gd name="connsiteY8" fmla="*/ 38357 h 62036"/>
                <a:gd name="connsiteX9" fmla="*/ 5934 w 124844"/>
                <a:gd name="connsiteY9" fmla="*/ 34271 h 62036"/>
                <a:gd name="connsiteX10" fmla="*/ 0 w 124844"/>
                <a:gd name="connsiteY10" fmla="*/ 32537 h 62036"/>
                <a:gd name="connsiteX11" fmla="*/ 4182 w 124844"/>
                <a:gd name="connsiteY11" fmla="*/ 27327 h 62036"/>
                <a:gd name="connsiteX12" fmla="*/ 2581 w 124844"/>
                <a:gd name="connsiteY12" fmla="*/ 23289 h 62036"/>
                <a:gd name="connsiteX13" fmla="*/ 3991 w 124844"/>
                <a:gd name="connsiteY13" fmla="*/ 19345 h 62036"/>
                <a:gd name="connsiteX14" fmla="*/ 13535 w 124844"/>
                <a:gd name="connsiteY14" fmla="*/ 13583 h 62036"/>
                <a:gd name="connsiteX15" fmla="*/ 22698 w 124844"/>
                <a:gd name="connsiteY15" fmla="*/ 5725 h 62036"/>
                <a:gd name="connsiteX16" fmla="*/ 24784 w 124844"/>
                <a:gd name="connsiteY16" fmla="*/ 6534 h 62036"/>
                <a:gd name="connsiteX17" fmla="*/ 29194 w 124844"/>
                <a:gd name="connsiteY17" fmla="*/ 2905 h 62036"/>
                <a:gd name="connsiteX18" fmla="*/ 34957 w 124844"/>
                <a:gd name="connsiteY18" fmla="*/ 2610 h 62036"/>
                <a:gd name="connsiteX19" fmla="*/ 36824 w 124844"/>
                <a:gd name="connsiteY19" fmla="*/ 4296 h 62036"/>
                <a:gd name="connsiteX20" fmla="*/ 39938 w 124844"/>
                <a:gd name="connsiteY20" fmla="*/ 3267 h 62036"/>
                <a:gd name="connsiteX21" fmla="*/ 49282 w 124844"/>
                <a:gd name="connsiteY21" fmla="*/ 5124 h 62036"/>
                <a:gd name="connsiteX22" fmla="*/ 58588 w 124844"/>
                <a:gd name="connsiteY22" fmla="*/ 4591 h 62036"/>
                <a:gd name="connsiteX23" fmla="*/ 65056 w 124844"/>
                <a:gd name="connsiteY23" fmla="*/ 2315 h 62036"/>
                <a:gd name="connsiteX24" fmla="*/ 67418 w 124844"/>
                <a:gd name="connsiteY24" fmla="*/ 0 h 62036"/>
                <a:gd name="connsiteX25" fmla="*/ 73828 w 124844"/>
                <a:gd name="connsiteY25" fmla="*/ 1067 h 62036"/>
                <a:gd name="connsiteX26" fmla="*/ 78639 w 124844"/>
                <a:gd name="connsiteY26" fmla="*/ 2467 h 62036"/>
                <a:gd name="connsiteX27" fmla="*/ 83896 w 124844"/>
                <a:gd name="connsiteY27" fmla="*/ 1981 h 62036"/>
                <a:gd name="connsiteX28" fmla="*/ 87897 w 124844"/>
                <a:gd name="connsiteY28" fmla="*/ 200 h 62036"/>
                <a:gd name="connsiteX29" fmla="*/ 97088 w 124844"/>
                <a:gd name="connsiteY29" fmla="*/ 3058 h 62036"/>
                <a:gd name="connsiteX30" fmla="*/ 100279 w 124844"/>
                <a:gd name="connsiteY30" fmla="*/ 3515 h 62036"/>
                <a:gd name="connsiteX31" fmla="*/ 106413 w 124844"/>
                <a:gd name="connsiteY31" fmla="*/ 7363 h 62036"/>
                <a:gd name="connsiteX32" fmla="*/ 112233 w 124844"/>
                <a:gd name="connsiteY32" fmla="*/ 11982 h 62036"/>
                <a:gd name="connsiteX33" fmla="*/ 119548 w 124844"/>
                <a:gd name="connsiteY33" fmla="*/ 15135 h 62036"/>
                <a:gd name="connsiteX34" fmla="*/ 124844 w 124844"/>
                <a:gd name="connsiteY34" fmla="*/ 20793 h 62036"/>
                <a:gd name="connsiteX35" fmla="*/ 117948 w 124844"/>
                <a:gd name="connsiteY35" fmla="*/ 20374 h 62036"/>
                <a:gd name="connsiteX36" fmla="*/ 115157 w 124844"/>
                <a:gd name="connsiteY36" fmla="*/ 23174 h 62036"/>
                <a:gd name="connsiteX37" fmla="*/ 108176 w 124844"/>
                <a:gd name="connsiteY37" fmla="*/ 25860 h 62036"/>
                <a:gd name="connsiteX38" fmla="*/ 103089 w 124844"/>
                <a:gd name="connsiteY38" fmla="*/ 25870 h 62036"/>
                <a:gd name="connsiteX39" fmla="*/ 98651 w 124844"/>
                <a:gd name="connsiteY39" fmla="*/ 28480 h 62036"/>
                <a:gd name="connsiteX40" fmla="*/ 94621 w 124844"/>
                <a:gd name="connsiteY40" fmla="*/ 27556 h 62036"/>
                <a:gd name="connsiteX41" fmla="*/ 91192 w 124844"/>
                <a:gd name="connsiteY41" fmla="*/ 24413 h 62036"/>
                <a:gd name="connsiteX42" fmla="*/ 89087 w 124844"/>
                <a:gd name="connsiteY42" fmla="*/ 25013 h 62036"/>
                <a:gd name="connsiteX43" fmla="*/ 86506 w 124844"/>
                <a:gd name="connsiteY43" fmla="*/ 29928 h 62036"/>
                <a:gd name="connsiteX44" fmla="*/ 84573 w 124844"/>
                <a:gd name="connsiteY44" fmla="*/ 29747 h 62036"/>
                <a:gd name="connsiteX45" fmla="*/ 84239 w 124844"/>
                <a:gd name="connsiteY45" fmla="*/ 33966 h 62036"/>
                <a:gd name="connsiteX46" fmla="*/ 77219 w 124844"/>
                <a:gd name="connsiteY46" fmla="*/ 39624 h 62036"/>
                <a:gd name="connsiteX47" fmla="*/ 73514 w 124844"/>
                <a:gd name="connsiteY47" fmla="*/ 42062 h 62036"/>
                <a:gd name="connsiteX48" fmla="*/ 71447 w 124844"/>
                <a:gd name="connsiteY48" fmla="*/ 44606 h 62036"/>
                <a:gd name="connsiteX49" fmla="*/ 65513 w 124844"/>
                <a:gd name="connsiteY49" fmla="*/ 40462 h 62036"/>
                <a:gd name="connsiteX50" fmla="*/ 61179 w 124844"/>
                <a:gd name="connsiteY50" fmla="*/ 45930 h 62036"/>
                <a:gd name="connsiteX51" fmla="*/ 56979 w 124844"/>
                <a:gd name="connsiteY51" fmla="*/ 45787 h 62036"/>
                <a:gd name="connsiteX52" fmla="*/ 52264 w 124844"/>
                <a:gd name="connsiteY52" fmla="*/ 46263 h 62036"/>
                <a:gd name="connsiteX53" fmla="*/ 52692 w 124844"/>
                <a:gd name="connsiteY53" fmla="*/ 56340 h 62036"/>
                <a:gd name="connsiteX54" fmla="*/ 49740 w 124844"/>
                <a:gd name="connsiteY54" fmla="*/ 56521 h 62036"/>
                <a:gd name="connsiteX55" fmla="*/ 47225 w 124844"/>
                <a:gd name="connsiteY55" fmla="*/ 61189 h 62036"/>
                <a:gd name="connsiteX56" fmla="*/ 40967 w 124844"/>
                <a:gd name="connsiteY56" fmla="*/ 62027 h 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4844" h="62036">
                  <a:moveTo>
                    <a:pt x="40967" y="62036"/>
                  </a:moveTo>
                  <a:lnTo>
                    <a:pt x="37490" y="55636"/>
                  </a:lnTo>
                  <a:lnTo>
                    <a:pt x="31385" y="53854"/>
                  </a:lnTo>
                  <a:lnTo>
                    <a:pt x="32785" y="45644"/>
                  </a:lnTo>
                  <a:lnTo>
                    <a:pt x="30051" y="43434"/>
                  </a:lnTo>
                  <a:lnTo>
                    <a:pt x="25908" y="41967"/>
                  </a:lnTo>
                  <a:lnTo>
                    <a:pt x="17088" y="44415"/>
                  </a:lnTo>
                  <a:lnTo>
                    <a:pt x="16335" y="41653"/>
                  </a:lnTo>
                  <a:lnTo>
                    <a:pt x="10268" y="38357"/>
                  </a:lnTo>
                  <a:lnTo>
                    <a:pt x="5934" y="34271"/>
                  </a:lnTo>
                  <a:lnTo>
                    <a:pt x="0" y="32537"/>
                  </a:lnTo>
                  <a:lnTo>
                    <a:pt x="4182" y="27327"/>
                  </a:lnTo>
                  <a:lnTo>
                    <a:pt x="2581" y="23289"/>
                  </a:lnTo>
                  <a:lnTo>
                    <a:pt x="3991" y="19345"/>
                  </a:lnTo>
                  <a:lnTo>
                    <a:pt x="13535" y="13583"/>
                  </a:lnTo>
                  <a:lnTo>
                    <a:pt x="22698" y="5725"/>
                  </a:lnTo>
                  <a:lnTo>
                    <a:pt x="24784" y="6534"/>
                  </a:lnTo>
                  <a:lnTo>
                    <a:pt x="29194" y="2905"/>
                  </a:lnTo>
                  <a:lnTo>
                    <a:pt x="34957" y="2610"/>
                  </a:lnTo>
                  <a:lnTo>
                    <a:pt x="36824" y="4296"/>
                  </a:lnTo>
                  <a:lnTo>
                    <a:pt x="39938" y="3267"/>
                  </a:lnTo>
                  <a:lnTo>
                    <a:pt x="49282" y="5124"/>
                  </a:lnTo>
                  <a:lnTo>
                    <a:pt x="58588" y="4591"/>
                  </a:lnTo>
                  <a:lnTo>
                    <a:pt x="65056" y="2315"/>
                  </a:lnTo>
                  <a:lnTo>
                    <a:pt x="67418" y="0"/>
                  </a:lnTo>
                  <a:lnTo>
                    <a:pt x="73828" y="1067"/>
                  </a:lnTo>
                  <a:lnTo>
                    <a:pt x="78639" y="2467"/>
                  </a:lnTo>
                  <a:lnTo>
                    <a:pt x="83896" y="1981"/>
                  </a:lnTo>
                  <a:lnTo>
                    <a:pt x="87897" y="200"/>
                  </a:lnTo>
                  <a:lnTo>
                    <a:pt x="97088" y="3058"/>
                  </a:lnTo>
                  <a:lnTo>
                    <a:pt x="100279" y="3515"/>
                  </a:lnTo>
                  <a:lnTo>
                    <a:pt x="106413" y="7363"/>
                  </a:lnTo>
                  <a:lnTo>
                    <a:pt x="112233" y="11982"/>
                  </a:lnTo>
                  <a:lnTo>
                    <a:pt x="119548" y="15135"/>
                  </a:lnTo>
                  <a:lnTo>
                    <a:pt x="124844" y="20793"/>
                  </a:lnTo>
                  <a:lnTo>
                    <a:pt x="117948" y="20374"/>
                  </a:lnTo>
                  <a:lnTo>
                    <a:pt x="115157" y="23174"/>
                  </a:lnTo>
                  <a:lnTo>
                    <a:pt x="108176" y="25860"/>
                  </a:lnTo>
                  <a:lnTo>
                    <a:pt x="103089" y="25870"/>
                  </a:lnTo>
                  <a:lnTo>
                    <a:pt x="98651" y="28480"/>
                  </a:lnTo>
                  <a:lnTo>
                    <a:pt x="94621" y="27556"/>
                  </a:lnTo>
                  <a:lnTo>
                    <a:pt x="91192" y="24413"/>
                  </a:lnTo>
                  <a:lnTo>
                    <a:pt x="89087" y="25013"/>
                  </a:lnTo>
                  <a:lnTo>
                    <a:pt x="86506" y="29928"/>
                  </a:lnTo>
                  <a:lnTo>
                    <a:pt x="84573" y="29747"/>
                  </a:lnTo>
                  <a:lnTo>
                    <a:pt x="84239" y="33966"/>
                  </a:lnTo>
                  <a:lnTo>
                    <a:pt x="77219" y="39624"/>
                  </a:lnTo>
                  <a:lnTo>
                    <a:pt x="73514" y="42062"/>
                  </a:lnTo>
                  <a:lnTo>
                    <a:pt x="71447" y="44606"/>
                  </a:lnTo>
                  <a:lnTo>
                    <a:pt x="65513" y="40462"/>
                  </a:lnTo>
                  <a:lnTo>
                    <a:pt x="61179" y="45930"/>
                  </a:lnTo>
                  <a:lnTo>
                    <a:pt x="56979" y="45787"/>
                  </a:lnTo>
                  <a:lnTo>
                    <a:pt x="52264" y="46263"/>
                  </a:lnTo>
                  <a:lnTo>
                    <a:pt x="52692" y="56340"/>
                  </a:lnTo>
                  <a:lnTo>
                    <a:pt x="49740" y="56521"/>
                  </a:lnTo>
                  <a:lnTo>
                    <a:pt x="47225" y="61189"/>
                  </a:lnTo>
                  <a:lnTo>
                    <a:pt x="40967" y="62027"/>
                  </a:lnTo>
                </a:path>
              </a:pathLst>
            </a:custGeom>
            <a:solidFill>
              <a:srgbClr val="E6E6E6"/>
            </a:solidFill>
            <a:ln w="2305" cap="flat">
              <a:solidFill>
                <a:srgbClr val="000000"/>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40B1439-6D04-9FD3-AD35-7859991E69C8}"/>
                </a:ext>
              </a:extLst>
            </p:cNvPr>
            <p:cNvSpPr/>
            <p:nvPr/>
          </p:nvSpPr>
          <p:spPr>
            <a:xfrm>
              <a:off x="4119848" y="3206324"/>
              <a:ext cx="56988" cy="39281"/>
            </a:xfrm>
            <a:custGeom>
              <a:avLst/>
              <a:gdLst>
                <a:gd name="connsiteX0" fmla="*/ 25508 w 56988"/>
                <a:gd name="connsiteY0" fmla="*/ 0 h 39281"/>
                <a:gd name="connsiteX1" fmla="*/ 37776 w 56988"/>
                <a:gd name="connsiteY1" fmla="*/ 924 h 39281"/>
                <a:gd name="connsiteX2" fmla="*/ 55226 w 56988"/>
                <a:gd name="connsiteY2" fmla="*/ 4210 h 39281"/>
                <a:gd name="connsiteX3" fmla="*/ 56988 w 56988"/>
                <a:gd name="connsiteY3" fmla="*/ 15583 h 39281"/>
                <a:gd name="connsiteX4" fmla="*/ 55445 w 56988"/>
                <a:gd name="connsiteY4" fmla="*/ 23593 h 39281"/>
                <a:gd name="connsiteX5" fmla="*/ 50549 w 56988"/>
                <a:gd name="connsiteY5" fmla="*/ 27108 h 39281"/>
                <a:gd name="connsiteX6" fmla="*/ 55721 w 56988"/>
                <a:gd name="connsiteY6" fmla="*/ 33347 h 39281"/>
                <a:gd name="connsiteX7" fmla="*/ 55312 w 56988"/>
                <a:gd name="connsiteY7" fmla="*/ 38995 h 39281"/>
                <a:gd name="connsiteX8" fmla="*/ 41948 w 56988"/>
                <a:gd name="connsiteY8" fmla="*/ 35462 h 39281"/>
                <a:gd name="connsiteX9" fmla="*/ 32452 w 56988"/>
                <a:gd name="connsiteY9" fmla="*/ 36909 h 39281"/>
                <a:gd name="connsiteX10" fmla="*/ 20184 w 56988"/>
                <a:gd name="connsiteY10" fmla="*/ 35404 h 39281"/>
                <a:gd name="connsiteX11" fmla="*/ 10773 w 56988"/>
                <a:gd name="connsiteY11" fmla="*/ 39281 h 39281"/>
                <a:gd name="connsiteX12" fmla="*/ 0 w 56988"/>
                <a:gd name="connsiteY12" fmla="*/ 32814 h 39281"/>
                <a:gd name="connsiteX13" fmla="*/ 1772 w 56988"/>
                <a:gd name="connsiteY13" fmla="*/ 26108 h 39281"/>
                <a:gd name="connsiteX14" fmla="*/ 20279 w 56988"/>
                <a:gd name="connsiteY14" fmla="*/ 28994 h 39281"/>
                <a:gd name="connsiteX15" fmla="*/ 35462 w 56988"/>
                <a:gd name="connsiteY15" fmla="*/ 30661 h 39281"/>
                <a:gd name="connsiteX16" fmla="*/ 42701 w 56988"/>
                <a:gd name="connsiteY16" fmla="*/ 26032 h 39281"/>
                <a:gd name="connsiteX17" fmla="*/ 33519 w 56988"/>
                <a:gd name="connsiteY17" fmla="*/ 17002 h 39281"/>
                <a:gd name="connsiteX18" fmla="*/ 33671 w 56988"/>
                <a:gd name="connsiteY18" fmla="*/ 9030 h 39281"/>
                <a:gd name="connsiteX19" fmla="*/ 20974 w 56988"/>
                <a:gd name="connsiteY19" fmla="*/ 5772 h 39281"/>
                <a:gd name="connsiteX20" fmla="*/ 25508 w 56988"/>
                <a:gd name="connsiteY20" fmla="*/ 0 h 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988" h="39281">
                  <a:moveTo>
                    <a:pt x="25508" y="0"/>
                  </a:moveTo>
                  <a:lnTo>
                    <a:pt x="37776" y="924"/>
                  </a:lnTo>
                  <a:lnTo>
                    <a:pt x="55226" y="4210"/>
                  </a:lnTo>
                  <a:lnTo>
                    <a:pt x="56988" y="15583"/>
                  </a:lnTo>
                  <a:lnTo>
                    <a:pt x="55445" y="23593"/>
                  </a:lnTo>
                  <a:lnTo>
                    <a:pt x="50549" y="27108"/>
                  </a:lnTo>
                  <a:lnTo>
                    <a:pt x="55721" y="33347"/>
                  </a:lnTo>
                  <a:lnTo>
                    <a:pt x="55312" y="38995"/>
                  </a:lnTo>
                  <a:lnTo>
                    <a:pt x="41948" y="35462"/>
                  </a:lnTo>
                  <a:lnTo>
                    <a:pt x="32452" y="36909"/>
                  </a:lnTo>
                  <a:lnTo>
                    <a:pt x="20184" y="35404"/>
                  </a:lnTo>
                  <a:lnTo>
                    <a:pt x="10773" y="39281"/>
                  </a:lnTo>
                  <a:lnTo>
                    <a:pt x="0" y="32814"/>
                  </a:lnTo>
                  <a:lnTo>
                    <a:pt x="1772" y="26108"/>
                  </a:lnTo>
                  <a:lnTo>
                    <a:pt x="20279" y="28994"/>
                  </a:lnTo>
                  <a:lnTo>
                    <a:pt x="35462" y="30661"/>
                  </a:lnTo>
                  <a:lnTo>
                    <a:pt x="42701" y="26032"/>
                  </a:lnTo>
                  <a:lnTo>
                    <a:pt x="33519" y="17002"/>
                  </a:lnTo>
                  <a:lnTo>
                    <a:pt x="33671" y="9030"/>
                  </a:lnTo>
                  <a:lnTo>
                    <a:pt x="20974" y="5772"/>
                  </a:lnTo>
                  <a:lnTo>
                    <a:pt x="25508" y="0"/>
                  </a:lnTo>
                </a:path>
              </a:pathLst>
            </a:custGeom>
            <a:solidFill>
              <a:srgbClr val="E6E6E6"/>
            </a:solidFill>
            <a:ln w="2305" cap="flat">
              <a:solidFill>
                <a:srgbClr val="000000"/>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BC0457BE-EC8B-E653-08A6-2F3D48A814E5}"/>
                </a:ext>
              </a:extLst>
            </p:cNvPr>
            <p:cNvSpPr/>
            <p:nvPr/>
          </p:nvSpPr>
          <p:spPr>
            <a:xfrm>
              <a:off x="4041800" y="3235356"/>
              <a:ext cx="43005" cy="17097"/>
            </a:xfrm>
            <a:custGeom>
              <a:avLst/>
              <a:gdLst>
                <a:gd name="connsiteX0" fmla="*/ 15459 w 43005"/>
                <a:gd name="connsiteY0" fmla="*/ 705 h 17097"/>
                <a:gd name="connsiteX1" fmla="*/ 28994 w 43005"/>
                <a:gd name="connsiteY1" fmla="*/ 2562 h 17097"/>
                <a:gd name="connsiteX2" fmla="*/ 39681 w 43005"/>
                <a:gd name="connsiteY2" fmla="*/ 7563 h 17097"/>
                <a:gd name="connsiteX3" fmla="*/ 43005 w 43005"/>
                <a:gd name="connsiteY3" fmla="*/ 13249 h 17097"/>
                <a:gd name="connsiteX4" fmla="*/ 28870 w 43005"/>
                <a:gd name="connsiteY4" fmla="*/ 13630 h 17097"/>
                <a:gd name="connsiteX5" fmla="*/ 22765 w 43005"/>
                <a:gd name="connsiteY5" fmla="*/ 17097 h 17097"/>
                <a:gd name="connsiteX6" fmla="*/ 11506 w 43005"/>
                <a:gd name="connsiteY6" fmla="*/ 13773 h 17097"/>
                <a:gd name="connsiteX7" fmla="*/ 0 w 43005"/>
                <a:gd name="connsiteY7" fmla="*/ 6201 h 17097"/>
                <a:gd name="connsiteX8" fmla="*/ 2419 w 43005"/>
                <a:gd name="connsiteY8" fmla="*/ 1448 h 17097"/>
                <a:gd name="connsiteX9" fmla="*/ 10868 w 43005"/>
                <a:gd name="connsiteY9" fmla="*/ 0 h 17097"/>
                <a:gd name="connsiteX10" fmla="*/ 15459 w 43005"/>
                <a:gd name="connsiteY10" fmla="*/ 705 h 1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05" h="17097">
                  <a:moveTo>
                    <a:pt x="15459" y="705"/>
                  </a:moveTo>
                  <a:lnTo>
                    <a:pt x="28994" y="2562"/>
                  </a:lnTo>
                  <a:lnTo>
                    <a:pt x="39681" y="7563"/>
                  </a:lnTo>
                  <a:lnTo>
                    <a:pt x="43005" y="13249"/>
                  </a:lnTo>
                  <a:lnTo>
                    <a:pt x="28870" y="13630"/>
                  </a:lnTo>
                  <a:lnTo>
                    <a:pt x="22765" y="17097"/>
                  </a:lnTo>
                  <a:lnTo>
                    <a:pt x="11506" y="13773"/>
                  </a:lnTo>
                  <a:lnTo>
                    <a:pt x="0" y="6201"/>
                  </a:lnTo>
                  <a:lnTo>
                    <a:pt x="2419" y="1448"/>
                  </a:lnTo>
                  <a:lnTo>
                    <a:pt x="10868" y="0"/>
                  </a:lnTo>
                  <a:lnTo>
                    <a:pt x="15459" y="705"/>
                  </a:lnTo>
                </a:path>
              </a:pathLst>
            </a:custGeom>
            <a:solidFill>
              <a:srgbClr val="E6E6E6"/>
            </a:solidFill>
            <a:ln w="2305" cap="flat">
              <a:solidFill>
                <a:srgbClr val="000000"/>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14600A6-3D2C-DF1E-B298-4E8A9F0AE347}"/>
                </a:ext>
              </a:extLst>
            </p:cNvPr>
            <p:cNvSpPr/>
            <p:nvPr/>
          </p:nvSpPr>
          <p:spPr>
            <a:xfrm>
              <a:off x="3261540" y="2929813"/>
              <a:ext cx="609799" cy="387877"/>
            </a:xfrm>
            <a:custGeom>
              <a:avLst/>
              <a:gdLst>
                <a:gd name="connsiteX0" fmla="*/ 402050 w 609799"/>
                <a:gd name="connsiteY0" fmla="*/ 150304 h 387877"/>
                <a:gd name="connsiteX1" fmla="*/ 394240 w 609799"/>
                <a:gd name="connsiteY1" fmla="*/ 169145 h 387877"/>
                <a:gd name="connsiteX2" fmla="*/ 390725 w 609799"/>
                <a:gd name="connsiteY2" fmla="*/ 184518 h 387877"/>
                <a:gd name="connsiteX3" fmla="*/ 389258 w 609799"/>
                <a:gd name="connsiteY3" fmla="*/ 212998 h 387877"/>
                <a:gd name="connsiteX4" fmla="*/ 387315 w 609799"/>
                <a:gd name="connsiteY4" fmla="*/ 223342 h 387877"/>
                <a:gd name="connsiteX5" fmla="*/ 390801 w 609799"/>
                <a:gd name="connsiteY5" fmla="*/ 234858 h 387877"/>
                <a:gd name="connsiteX6" fmla="*/ 397040 w 609799"/>
                <a:gd name="connsiteY6" fmla="*/ 245135 h 387877"/>
                <a:gd name="connsiteX7" fmla="*/ 401060 w 609799"/>
                <a:gd name="connsiteY7" fmla="*/ 261433 h 387877"/>
                <a:gd name="connsiteX8" fmla="*/ 414404 w 609799"/>
                <a:gd name="connsiteY8" fmla="*/ 277035 h 387877"/>
                <a:gd name="connsiteX9" fmla="*/ 419100 w 609799"/>
                <a:gd name="connsiteY9" fmla="*/ 288950 h 387877"/>
                <a:gd name="connsiteX10" fmla="*/ 426977 w 609799"/>
                <a:gd name="connsiteY10" fmla="*/ 299218 h 387877"/>
                <a:gd name="connsiteX11" fmla="*/ 448332 w 609799"/>
                <a:gd name="connsiteY11" fmla="*/ 304743 h 387877"/>
                <a:gd name="connsiteX12" fmla="*/ 456648 w 609799"/>
                <a:gd name="connsiteY12" fmla="*/ 313439 h 387877"/>
                <a:gd name="connsiteX13" fmla="*/ 474288 w 609799"/>
                <a:gd name="connsiteY13" fmla="*/ 307629 h 387877"/>
                <a:gd name="connsiteX14" fmla="*/ 489633 w 609799"/>
                <a:gd name="connsiteY14" fmla="*/ 305533 h 387877"/>
                <a:gd name="connsiteX15" fmla="*/ 504692 w 609799"/>
                <a:gd name="connsiteY15" fmla="*/ 301790 h 387877"/>
                <a:gd name="connsiteX16" fmla="*/ 517350 w 609799"/>
                <a:gd name="connsiteY16" fmla="*/ 298218 h 387877"/>
                <a:gd name="connsiteX17" fmla="*/ 530143 w 609799"/>
                <a:gd name="connsiteY17" fmla="*/ 289712 h 387877"/>
                <a:gd name="connsiteX18" fmla="*/ 534943 w 609799"/>
                <a:gd name="connsiteY18" fmla="*/ 277520 h 387877"/>
                <a:gd name="connsiteX19" fmla="*/ 536591 w 609799"/>
                <a:gd name="connsiteY19" fmla="*/ 259928 h 387877"/>
                <a:gd name="connsiteX20" fmla="*/ 540068 w 609799"/>
                <a:gd name="connsiteY20" fmla="*/ 253784 h 387877"/>
                <a:gd name="connsiteX21" fmla="*/ 553688 w 609799"/>
                <a:gd name="connsiteY21" fmla="*/ 248279 h 387877"/>
                <a:gd name="connsiteX22" fmla="*/ 574958 w 609799"/>
                <a:gd name="connsiteY22" fmla="*/ 243392 h 387877"/>
                <a:gd name="connsiteX23" fmla="*/ 592769 w 609799"/>
                <a:gd name="connsiteY23" fmla="*/ 244135 h 387877"/>
                <a:gd name="connsiteX24" fmla="*/ 604971 w 609799"/>
                <a:gd name="connsiteY24" fmla="*/ 242345 h 387877"/>
                <a:gd name="connsiteX25" fmla="*/ 609800 w 609799"/>
                <a:gd name="connsiteY25" fmla="*/ 246812 h 387877"/>
                <a:gd name="connsiteX26" fmla="*/ 609114 w 609799"/>
                <a:gd name="connsiteY26" fmla="*/ 256937 h 387877"/>
                <a:gd name="connsiteX27" fmla="*/ 598313 w 609799"/>
                <a:gd name="connsiteY27" fmla="*/ 269405 h 387877"/>
                <a:gd name="connsiteX28" fmla="*/ 593522 w 609799"/>
                <a:gd name="connsiteY28" fmla="*/ 282140 h 387877"/>
                <a:gd name="connsiteX29" fmla="*/ 597237 w 609799"/>
                <a:gd name="connsiteY29" fmla="*/ 285779 h 387877"/>
                <a:gd name="connsiteX30" fmla="*/ 594217 w 609799"/>
                <a:gd name="connsiteY30" fmla="*/ 294799 h 387877"/>
                <a:gd name="connsiteX31" fmla="*/ 589178 w 609799"/>
                <a:gd name="connsiteY31" fmla="*/ 311039 h 387877"/>
                <a:gd name="connsiteX32" fmla="*/ 584083 w 609799"/>
                <a:gd name="connsiteY32" fmla="*/ 305705 h 387877"/>
                <a:gd name="connsiteX33" fmla="*/ 579872 w 609799"/>
                <a:gd name="connsiteY33" fmla="*/ 306048 h 387877"/>
                <a:gd name="connsiteX34" fmla="*/ 576044 w 609799"/>
                <a:gd name="connsiteY34" fmla="*/ 306324 h 387877"/>
                <a:gd name="connsiteX35" fmla="*/ 568842 w 609799"/>
                <a:gd name="connsiteY35" fmla="*/ 318868 h 387877"/>
                <a:gd name="connsiteX36" fmla="*/ 565185 w 609799"/>
                <a:gd name="connsiteY36" fmla="*/ 316411 h 387877"/>
                <a:gd name="connsiteX37" fmla="*/ 562756 w 609799"/>
                <a:gd name="connsiteY37" fmla="*/ 317363 h 387877"/>
                <a:gd name="connsiteX38" fmla="*/ 562908 w 609799"/>
                <a:gd name="connsiteY38" fmla="*/ 320421 h 387877"/>
                <a:gd name="connsiteX39" fmla="*/ 544306 w 609799"/>
                <a:gd name="connsiteY39" fmla="*/ 320192 h 387877"/>
                <a:gd name="connsiteX40" fmla="*/ 525523 w 609799"/>
                <a:gd name="connsiteY40" fmla="*/ 320221 h 387877"/>
                <a:gd name="connsiteX41" fmla="*/ 525513 w 609799"/>
                <a:gd name="connsiteY41" fmla="*/ 331889 h 387877"/>
                <a:gd name="connsiteX42" fmla="*/ 516436 w 609799"/>
                <a:gd name="connsiteY42" fmla="*/ 331927 h 387877"/>
                <a:gd name="connsiteX43" fmla="*/ 523923 w 609799"/>
                <a:gd name="connsiteY43" fmla="*/ 338833 h 387877"/>
                <a:gd name="connsiteX44" fmla="*/ 531362 w 609799"/>
                <a:gd name="connsiteY44" fmla="*/ 343614 h 387877"/>
                <a:gd name="connsiteX45" fmla="*/ 533591 w 609799"/>
                <a:gd name="connsiteY45" fmla="*/ 348091 h 387877"/>
                <a:gd name="connsiteX46" fmla="*/ 536848 w 609799"/>
                <a:gd name="connsiteY46" fmla="*/ 349348 h 387877"/>
                <a:gd name="connsiteX47" fmla="*/ 536334 w 609799"/>
                <a:gd name="connsiteY47" fmla="*/ 356378 h 387877"/>
                <a:gd name="connsiteX48" fmla="*/ 510521 w 609799"/>
                <a:gd name="connsiteY48" fmla="*/ 356435 h 387877"/>
                <a:gd name="connsiteX49" fmla="*/ 500834 w 609799"/>
                <a:gd name="connsiteY49" fmla="*/ 373228 h 387877"/>
                <a:gd name="connsiteX50" fmla="*/ 503692 w 609799"/>
                <a:gd name="connsiteY50" fmla="*/ 377076 h 387877"/>
                <a:gd name="connsiteX51" fmla="*/ 501358 w 609799"/>
                <a:gd name="connsiteY51" fmla="*/ 381895 h 387877"/>
                <a:gd name="connsiteX52" fmla="*/ 500863 w 609799"/>
                <a:gd name="connsiteY52" fmla="*/ 387877 h 387877"/>
                <a:gd name="connsiteX53" fmla="*/ 478098 w 609799"/>
                <a:gd name="connsiteY53" fmla="*/ 365731 h 387877"/>
                <a:gd name="connsiteX54" fmla="*/ 467725 w 609799"/>
                <a:gd name="connsiteY54" fmla="*/ 359045 h 387877"/>
                <a:gd name="connsiteX55" fmla="*/ 451304 w 609799"/>
                <a:gd name="connsiteY55" fmla="*/ 353663 h 387877"/>
                <a:gd name="connsiteX56" fmla="*/ 440065 w 609799"/>
                <a:gd name="connsiteY56" fmla="*/ 355159 h 387877"/>
                <a:gd name="connsiteX57" fmla="*/ 423910 w 609799"/>
                <a:gd name="connsiteY57" fmla="*/ 362922 h 387877"/>
                <a:gd name="connsiteX58" fmla="*/ 413775 w 609799"/>
                <a:gd name="connsiteY58" fmla="*/ 364950 h 387877"/>
                <a:gd name="connsiteX59" fmla="*/ 399574 w 609799"/>
                <a:gd name="connsiteY59" fmla="*/ 359521 h 387877"/>
                <a:gd name="connsiteX60" fmla="*/ 384496 w 609799"/>
                <a:gd name="connsiteY60" fmla="*/ 355597 h 387877"/>
                <a:gd name="connsiteX61" fmla="*/ 365693 w 609799"/>
                <a:gd name="connsiteY61" fmla="*/ 346119 h 387877"/>
                <a:gd name="connsiteX62" fmla="*/ 350615 w 609799"/>
                <a:gd name="connsiteY62" fmla="*/ 343224 h 387877"/>
                <a:gd name="connsiteX63" fmla="*/ 327841 w 609799"/>
                <a:gd name="connsiteY63" fmla="*/ 333604 h 387877"/>
                <a:gd name="connsiteX64" fmla="*/ 311010 w 609799"/>
                <a:gd name="connsiteY64" fmla="*/ 323698 h 387877"/>
                <a:gd name="connsiteX65" fmla="*/ 305934 w 609799"/>
                <a:gd name="connsiteY65" fmla="*/ 318154 h 387877"/>
                <a:gd name="connsiteX66" fmla="*/ 294675 w 609799"/>
                <a:gd name="connsiteY66" fmla="*/ 316916 h 387877"/>
                <a:gd name="connsiteX67" fmla="*/ 274101 w 609799"/>
                <a:gd name="connsiteY67" fmla="*/ 310344 h 387877"/>
                <a:gd name="connsiteX68" fmla="*/ 265719 w 609799"/>
                <a:gd name="connsiteY68" fmla="*/ 300847 h 387877"/>
                <a:gd name="connsiteX69" fmla="*/ 244107 w 609799"/>
                <a:gd name="connsiteY69" fmla="*/ 289017 h 387877"/>
                <a:gd name="connsiteX70" fmla="*/ 234029 w 609799"/>
                <a:gd name="connsiteY70" fmla="*/ 275834 h 387877"/>
                <a:gd name="connsiteX71" fmla="*/ 229238 w 609799"/>
                <a:gd name="connsiteY71" fmla="*/ 265633 h 387877"/>
                <a:gd name="connsiteX72" fmla="*/ 235944 w 609799"/>
                <a:gd name="connsiteY72" fmla="*/ 263585 h 387877"/>
                <a:gd name="connsiteX73" fmla="*/ 233877 w 609799"/>
                <a:gd name="connsiteY73" fmla="*/ 257604 h 387877"/>
                <a:gd name="connsiteX74" fmla="*/ 238506 w 609799"/>
                <a:gd name="connsiteY74" fmla="*/ 252155 h 387877"/>
                <a:gd name="connsiteX75" fmla="*/ 238611 w 609799"/>
                <a:gd name="connsiteY75" fmla="*/ 244878 h 387877"/>
                <a:gd name="connsiteX76" fmla="*/ 231819 w 609799"/>
                <a:gd name="connsiteY76" fmla="*/ 235420 h 387877"/>
                <a:gd name="connsiteX77" fmla="*/ 230010 w 609799"/>
                <a:gd name="connsiteY77" fmla="*/ 227019 h 387877"/>
                <a:gd name="connsiteX78" fmla="*/ 223256 w 609799"/>
                <a:gd name="connsiteY78" fmla="*/ 216341 h 387877"/>
                <a:gd name="connsiteX79" fmla="*/ 205530 w 609799"/>
                <a:gd name="connsiteY79" fmla="*/ 195243 h 387877"/>
                <a:gd name="connsiteX80" fmla="*/ 185309 w 609799"/>
                <a:gd name="connsiteY80" fmla="*/ 178594 h 387877"/>
                <a:gd name="connsiteX81" fmla="*/ 175527 w 609799"/>
                <a:gd name="connsiteY81" fmla="*/ 165259 h 387877"/>
                <a:gd name="connsiteX82" fmla="*/ 158258 w 609799"/>
                <a:gd name="connsiteY82" fmla="*/ 156496 h 387877"/>
                <a:gd name="connsiteX83" fmla="*/ 154562 w 609799"/>
                <a:gd name="connsiteY83" fmla="*/ 151247 h 387877"/>
                <a:gd name="connsiteX84" fmla="*/ 157629 w 609799"/>
                <a:gd name="connsiteY84" fmla="*/ 137941 h 387877"/>
                <a:gd name="connsiteX85" fmla="*/ 147371 w 609799"/>
                <a:gd name="connsiteY85" fmla="*/ 132902 h 387877"/>
                <a:gd name="connsiteX86" fmla="*/ 135493 w 609799"/>
                <a:gd name="connsiteY86" fmla="*/ 122396 h 387877"/>
                <a:gd name="connsiteX87" fmla="*/ 130483 w 609799"/>
                <a:gd name="connsiteY87" fmla="*/ 107261 h 387877"/>
                <a:gd name="connsiteX88" fmla="*/ 119663 w 609799"/>
                <a:gd name="connsiteY88" fmla="*/ 105489 h 387877"/>
                <a:gd name="connsiteX89" fmla="*/ 107985 w 609799"/>
                <a:gd name="connsiteY89" fmla="*/ 94012 h 387877"/>
                <a:gd name="connsiteX90" fmla="*/ 98555 w 609799"/>
                <a:gd name="connsiteY90" fmla="*/ 83391 h 387877"/>
                <a:gd name="connsiteX91" fmla="*/ 97679 w 609799"/>
                <a:gd name="connsiteY91" fmla="*/ 76552 h 387877"/>
                <a:gd name="connsiteX92" fmla="*/ 86859 w 609799"/>
                <a:gd name="connsiteY92" fmla="*/ 59979 h 387877"/>
                <a:gd name="connsiteX93" fmla="*/ 79734 w 609799"/>
                <a:gd name="connsiteY93" fmla="*/ 43072 h 387877"/>
                <a:gd name="connsiteX94" fmla="*/ 80039 w 609799"/>
                <a:gd name="connsiteY94" fmla="*/ 34557 h 387877"/>
                <a:gd name="connsiteX95" fmla="*/ 65494 w 609799"/>
                <a:gd name="connsiteY95" fmla="*/ 25746 h 387877"/>
                <a:gd name="connsiteX96" fmla="*/ 58779 w 609799"/>
                <a:gd name="connsiteY96" fmla="*/ 26718 h 387877"/>
                <a:gd name="connsiteX97" fmla="*/ 47292 w 609799"/>
                <a:gd name="connsiteY97" fmla="*/ 20593 h 387877"/>
                <a:gd name="connsiteX98" fmla="*/ 44072 w 609799"/>
                <a:gd name="connsiteY98" fmla="*/ 29623 h 387877"/>
                <a:gd name="connsiteX99" fmla="*/ 47406 w 609799"/>
                <a:gd name="connsiteY99" fmla="*/ 40262 h 387877"/>
                <a:gd name="connsiteX100" fmla="*/ 49358 w 609799"/>
                <a:gd name="connsiteY100" fmla="*/ 56855 h 387877"/>
                <a:gd name="connsiteX101" fmla="*/ 56255 w 609799"/>
                <a:gd name="connsiteY101" fmla="*/ 65932 h 387877"/>
                <a:gd name="connsiteX102" fmla="*/ 71180 w 609799"/>
                <a:gd name="connsiteY102" fmla="*/ 81039 h 387877"/>
                <a:gd name="connsiteX103" fmla="*/ 74495 w 609799"/>
                <a:gd name="connsiteY103" fmla="*/ 86192 h 387877"/>
                <a:gd name="connsiteX104" fmla="*/ 77562 w 609799"/>
                <a:gd name="connsiteY104" fmla="*/ 87754 h 387877"/>
                <a:gd name="connsiteX105" fmla="*/ 80210 w 609799"/>
                <a:gd name="connsiteY105" fmla="*/ 95250 h 387877"/>
                <a:gd name="connsiteX106" fmla="*/ 83791 w 609799"/>
                <a:gd name="connsiteY106" fmla="*/ 94945 h 387877"/>
                <a:gd name="connsiteX107" fmla="*/ 87830 w 609799"/>
                <a:gd name="connsiteY107" fmla="*/ 108995 h 387877"/>
                <a:gd name="connsiteX108" fmla="*/ 93936 w 609799"/>
                <a:gd name="connsiteY108" fmla="*/ 114519 h 387877"/>
                <a:gd name="connsiteX109" fmla="*/ 98212 w 609799"/>
                <a:gd name="connsiteY109" fmla="*/ 122187 h 387877"/>
                <a:gd name="connsiteX110" fmla="*/ 110861 w 609799"/>
                <a:gd name="connsiteY110" fmla="*/ 133198 h 387877"/>
                <a:gd name="connsiteX111" fmla="*/ 117538 w 609799"/>
                <a:gd name="connsiteY111" fmla="*/ 153229 h 387877"/>
                <a:gd name="connsiteX112" fmla="*/ 123501 w 609799"/>
                <a:gd name="connsiteY112" fmla="*/ 162630 h 387877"/>
                <a:gd name="connsiteX113" fmla="*/ 129092 w 609799"/>
                <a:gd name="connsiteY113" fmla="*/ 172669 h 387877"/>
                <a:gd name="connsiteX114" fmla="*/ 130197 w 609799"/>
                <a:gd name="connsiteY114" fmla="*/ 183928 h 387877"/>
                <a:gd name="connsiteX115" fmla="*/ 139894 w 609799"/>
                <a:gd name="connsiteY115" fmla="*/ 184642 h 387877"/>
                <a:gd name="connsiteX116" fmla="*/ 147971 w 609799"/>
                <a:gd name="connsiteY116" fmla="*/ 194320 h 387877"/>
                <a:gd name="connsiteX117" fmla="*/ 155258 w 609799"/>
                <a:gd name="connsiteY117" fmla="*/ 203806 h 387877"/>
                <a:gd name="connsiteX118" fmla="*/ 154772 w 609799"/>
                <a:gd name="connsiteY118" fmla="*/ 207607 h 387877"/>
                <a:gd name="connsiteX119" fmla="*/ 146304 w 609799"/>
                <a:gd name="connsiteY119" fmla="*/ 215398 h 387877"/>
                <a:gd name="connsiteX120" fmla="*/ 142742 w 609799"/>
                <a:gd name="connsiteY120" fmla="*/ 215294 h 387877"/>
                <a:gd name="connsiteX121" fmla="*/ 137436 w 609799"/>
                <a:gd name="connsiteY121" fmla="*/ 202397 h 387877"/>
                <a:gd name="connsiteX122" fmla="*/ 124273 w 609799"/>
                <a:gd name="connsiteY122" fmla="*/ 190271 h 387877"/>
                <a:gd name="connsiteX123" fmla="*/ 109776 w 609799"/>
                <a:gd name="connsiteY123" fmla="*/ 179965 h 387877"/>
                <a:gd name="connsiteX124" fmla="*/ 99489 w 609799"/>
                <a:gd name="connsiteY124" fmla="*/ 174536 h 387877"/>
                <a:gd name="connsiteX125" fmla="*/ 100146 w 609799"/>
                <a:gd name="connsiteY125" fmla="*/ 158867 h 387877"/>
                <a:gd name="connsiteX126" fmla="*/ 97098 w 609799"/>
                <a:gd name="connsiteY126" fmla="*/ 147218 h 387877"/>
                <a:gd name="connsiteX127" fmla="*/ 87506 w 609799"/>
                <a:gd name="connsiteY127" fmla="*/ 140541 h 387877"/>
                <a:gd name="connsiteX128" fmla="*/ 73685 w 609799"/>
                <a:gd name="connsiteY128" fmla="*/ 130921 h 387877"/>
                <a:gd name="connsiteX129" fmla="*/ 71028 w 609799"/>
                <a:gd name="connsiteY129" fmla="*/ 133693 h 387877"/>
                <a:gd name="connsiteX130" fmla="*/ 65951 w 609799"/>
                <a:gd name="connsiteY130" fmla="*/ 128064 h 387877"/>
                <a:gd name="connsiteX131" fmla="*/ 53549 w 609799"/>
                <a:gd name="connsiteY131" fmla="*/ 122825 h 387877"/>
                <a:gd name="connsiteX132" fmla="*/ 41691 w 609799"/>
                <a:gd name="connsiteY132" fmla="*/ 110242 h 387877"/>
                <a:gd name="connsiteX133" fmla="*/ 43158 w 609799"/>
                <a:gd name="connsiteY133" fmla="*/ 108595 h 387877"/>
                <a:gd name="connsiteX134" fmla="*/ 51445 w 609799"/>
                <a:gd name="connsiteY134" fmla="*/ 109833 h 387877"/>
                <a:gd name="connsiteX135" fmla="*/ 58903 w 609799"/>
                <a:gd name="connsiteY135" fmla="*/ 101708 h 387877"/>
                <a:gd name="connsiteX136" fmla="*/ 59655 w 609799"/>
                <a:gd name="connsiteY136" fmla="*/ 91869 h 387877"/>
                <a:gd name="connsiteX137" fmla="*/ 44167 w 609799"/>
                <a:gd name="connsiteY137" fmla="*/ 76267 h 387877"/>
                <a:gd name="connsiteX138" fmla="*/ 32366 w 609799"/>
                <a:gd name="connsiteY138" fmla="*/ 70190 h 387877"/>
                <a:gd name="connsiteX139" fmla="*/ 24946 w 609799"/>
                <a:gd name="connsiteY139" fmla="*/ 56455 h 387877"/>
                <a:gd name="connsiteX140" fmla="*/ 17488 w 609799"/>
                <a:gd name="connsiteY140" fmla="*/ 41967 h 387877"/>
                <a:gd name="connsiteX141" fmla="*/ 8172 w 609799"/>
                <a:gd name="connsiteY141" fmla="*/ 24232 h 387877"/>
                <a:gd name="connsiteX142" fmla="*/ 0 w 609799"/>
                <a:gd name="connsiteY142" fmla="*/ 4153 h 387877"/>
                <a:gd name="connsiteX143" fmla="*/ 22860 w 609799"/>
                <a:gd name="connsiteY143" fmla="*/ 2429 h 387877"/>
                <a:gd name="connsiteX144" fmla="*/ 48406 w 609799"/>
                <a:gd name="connsiteY144" fmla="*/ 0 h 387877"/>
                <a:gd name="connsiteX145" fmla="*/ 46520 w 609799"/>
                <a:gd name="connsiteY145" fmla="*/ 4381 h 387877"/>
                <a:gd name="connsiteX146" fmla="*/ 76895 w 609799"/>
                <a:gd name="connsiteY146" fmla="*/ 15240 h 387877"/>
                <a:gd name="connsiteX147" fmla="*/ 122787 w 609799"/>
                <a:gd name="connsiteY147" fmla="*/ 30928 h 387877"/>
                <a:gd name="connsiteX148" fmla="*/ 162792 w 609799"/>
                <a:gd name="connsiteY148" fmla="*/ 30766 h 387877"/>
                <a:gd name="connsiteX149" fmla="*/ 178737 w 609799"/>
                <a:gd name="connsiteY149" fmla="*/ 30756 h 387877"/>
                <a:gd name="connsiteX150" fmla="*/ 178765 w 609799"/>
                <a:gd name="connsiteY150" fmla="*/ 21584 h 387877"/>
                <a:gd name="connsiteX151" fmla="*/ 213617 w 609799"/>
                <a:gd name="connsiteY151" fmla="*/ 21584 h 387877"/>
                <a:gd name="connsiteX152" fmla="*/ 220951 w 609799"/>
                <a:gd name="connsiteY152" fmla="*/ 29470 h 387877"/>
                <a:gd name="connsiteX153" fmla="*/ 231238 w 609799"/>
                <a:gd name="connsiteY153" fmla="*/ 36490 h 387877"/>
                <a:gd name="connsiteX154" fmla="*/ 243192 w 609799"/>
                <a:gd name="connsiteY154" fmla="*/ 46225 h 387877"/>
                <a:gd name="connsiteX155" fmla="*/ 249860 w 609799"/>
                <a:gd name="connsiteY155" fmla="*/ 57760 h 387877"/>
                <a:gd name="connsiteX156" fmla="*/ 254860 w 609799"/>
                <a:gd name="connsiteY156" fmla="*/ 69847 h 387877"/>
                <a:gd name="connsiteX157" fmla="*/ 265262 w 609799"/>
                <a:gd name="connsiteY157" fmla="*/ 76476 h 387877"/>
                <a:gd name="connsiteX158" fmla="*/ 281959 w 609799"/>
                <a:gd name="connsiteY158" fmla="*/ 83048 h 387877"/>
                <a:gd name="connsiteX159" fmla="*/ 294637 w 609799"/>
                <a:gd name="connsiteY159" fmla="*/ 65713 h 387877"/>
                <a:gd name="connsiteX160" fmla="*/ 311077 w 609799"/>
                <a:gd name="connsiteY160" fmla="*/ 65294 h 387877"/>
                <a:gd name="connsiteX161" fmla="*/ 325260 w 609799"/>
                <a:gd name="connsiteY161" fmla="*/ 74047 h 387877"/>
                <a:gd name="connsiteX162" fmla="*/ 335347 w 609799"/>
                <a:gd name="connsiteY162" fmla="*/ 89030 h 387877"/>
                <a:gd name="connsiteX163" fmla="*/ 342309 w 609799"/>
                <a:gd name="connsiteY163" fmla="*/ 101813 h 387877"/>
                <a:gd name="connsiteX164" fmla="*/ 354178 w 609799"/>
                <a:gd name="connsiteY164" fmla="*/ 114205 h 387877"/>
                <a:gd name="connsiteX165" fmla="*/ 358597 w 609799"/>
                <a:gd name="connsiteY165" fmla="*/ 129369 h 387877"/>
                <a:gd name="connsiteX166" fmla="*/ 364236 w 609799"/>
                <a:gd name="connsiteY166" fmla="*/ 139513 h 387877"/>
                <a:gd name="connsiteX167" fmla="*/ 379924 w 609799"/>
                <a:gd name="connsiteY167" fmla="*/ 146190 h 387877"/>
                <a:gd name="connsiteX168" fmla="*/ 394202 w 609799"/>
                <a:gd name="connsiteY168" fmla="*/ 150924 h 387877"/>
                <a:gd name="connsiteX169" fmla="*/ 402050 w 609799"/>
                <a:gd name="connsiteY169" fmla="*/ 150276 h 38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9799" h="387877">
                  <a:moveTo>
                    <a:pt x="402050" y="150304"/>
                  </a:moveTo>
                  <a:lnTo>
                    <a:pt x="394240" y="169145"/>
                  </a:lnTo>
                  <a:lnTo>
                    <a:pt x="390725" y="184518"/>
                  </a:lnTo>
                  <a:lnTo>
                    <a:pt x="389258" y="212998"/>
                  </a:lnTo>
                  <a:lnTo>
                    <a:pt x="387315" y="223342"/>
                  </a:lnTo>
                  <a:lnTo>
                    <a:pt x="390801" y="234858"/>
                  </a:lnTo>
                  <a:lnTo>
                    <a:pt x="397040" y="245135"/>
                  </a:lnTo>
                  <a:lnTo>
                    <a:pt x="401060" y="261433"/>
                  </a:lnTo>
                  <a:lnTo>
                    <a:pt x="414404" y="277035"/>
                  </a:lnTo>
                  <a:lnTo>
                    <a:pt x="419100" y="288950"/>
                  </a:lnTo>
                  <a:lnTo>
                    <a:pt x="426977" y="299218"/>
                  </a:lnTo>
                  <a:lnTo>
                    <a:pt x="448332" y="304743"/>
                  </a:lnTo>
                  <a:lnTo>
                    <a:pt x="456648" y="313439"/>
                  </a:lnTo>
                  <a:lnTo>
                    <a:pt x="474288" y="307629"/>
                  </a:lnTo>
                  <a:lnTo>
                    <a:pt x="489633" y="305533"/>
                  </a:lnTo>
                  <a:lnTo>
                    <a:pt x="504692" y="301790"/>
                  </a:lnTo>
                  <a:lnTo>
                    <a:pt x="517350" y="298218"/>
                  </a:lnTo>
                  <a:lnTo>
                    <a:pt x="530143" y="289712"/>
                  </a:lnTo>
                  <a:lnTo>
                    <a:pt x="534943" y="277520"/>
                  </a:lnTo>
                  <a:lnTo>
                    <a:pt x="536591" y="259928"/>
                  </a:lnTo>
                  <a:lnTo>
                    <a:pt x="540068" y="253784"/>
                  </a:lnTo>
                  <a:lnTo>
                    <a:pt x="553688" y="248279"/>
                  </a:lnTo>
                  <a:lnTo>
                    <a:pt x="574958" y="243392"/>
                  </a:lnTo>
                  <a:lnTo>
                    <a:pt x="592769" y="244135"/>
                  </a:lnTo>
                  <a:lnTo>
                    <a:pt x="604971" y="242345"/>
                  </a:lnTo>
                  <a:lnTo>
                    <a:pt x="609800" y="246812"/>
                  </a:lnTo>
                  <a:lnTo>
                    <a:pt x="609114" y="256937"/>
                  </a:lnTo>
                  <a:lnTo>
                    <a:pt x="598313" y="269405"/>
                  </a:lnTo>
                  <a:lnTo>
                    <a:pt x="593522" y="282140"/>
                  </a:lnTo>
                  <a:lnTo>
                    <a:pt x="597237" y="285779"/>
                  </a:lnTo>
                  <a:lnTo>
                    <a:pt x="594217" y="294799"/>
                  </a:lnTo>
                  <a:lnTo>
                    <a:pt x="589178" y="311039"/>
                  </a:lnTo>
                  <a:lnTo>
                    <a:pt x="584083" y="305705"/>
                  </a:lnTo>
                  <a:lnTo>
                    <a:pt x="579872" y="306048"/>
                  </a:lnTo>
                  <a:lnTo>
                    <a:pt x="576044" y="306324"/>
                  </a:lnTo>
                  <a:lnTo>
                    <a:pt x="568842" y="318868"/>
                  </a:lnTo>
                  <a:lnTo>
                    <a:pt x="565185" y="316411"/>
                  </a:lnTo>
                  <a:lnTo>
                    <a:pt x="562756" y="317363"/>
                  </a:lnTo>
                  <a:lnTo>
                    <a:pt x="562908" y="320421"/>
                  </a:lnTo>
                  <a:lnTo>
                    <a:pt x="544306" y="320192"/>
                  </a:lnTo>
                  <a:lnTo>
                    <a:pt x="525523" y="320221"/>
                  </a:lnTo>
                  <a:lnTo>
                    <a:pt x="525513" y="331889"/>
                  </a:lnTo>
                  <a:lnTo>
                    <a:pt x="516436" y="331927"/>
                  </a:lnTo>
                  <a:lnTo>
                    <a:pt x="523923" y="338833"/>
                  </a:lnTo>
                  <a:lnTo>
                    <a:pt x="531362" y="343614"/>
                  </a:lnTo>
                  <a:lnTo>
                    <a:pt x="533591" y="348091"/>
                  </a:lnTo>
                  <a:lnTo>
                    <a:pt x="536848" y="349348"/>
                  </a:lnTo>
                  <a:lnTo>
                    <a:pt x="536334" y="356378"/>
                  </a:lnTo>
                  <a:lnTo>
                    <a:pt x="510521" y="356435"/>
                  </a:lnTo>
                  <a:lnTo>
                    <a:pt x="500834" y="373228"/>
                  </a:lnTo>
                  <a:lnTo>
                    <a:pt x="503692" y="377076"/>
                  </a:lnTo>
                  <a:lnTo>
                    <a:pt x="501358" y="381895"/>
                  </a:lnTo>
                  <a:lnTo>
                    <a:pt x="500863" y="387877"/>
                  </a:lnTo>
                  <a:lnTo>
                    <a:pt x="478098" y="365731"/>
                  </a:lnTo>
                  <a:lnTo>
                    <a:pt x="467725" y="359045"/>
                  </a:lnTo>
                  <a:lnTo>
                    <a:pt x="451304" y="353663"/>
                  </a:lnTo>
                  <a:lnTo>
                    <a:pt x="440065" y="355159"/>
                  </a:lnTo>
                  <a:lnTo>
                    <a:pt x="423910" y="362922"/>
                  </a:lnTo>
                  <a:lnTo>
                    <a:pt x="413775" y="364950"/>
                  </a:lnTo>
                  <a:lnTo>
                    <a:pt x="399574" y="359521"/>
                  </a:lnTo>
                  <a:lnTo>
                    <a:pt x="384496" y="355597"/>
                  </a:lnTo>
                  <a:lnTo>
                    <a:pt x="365693" y="346119"/>
                  </a:lnTo>
                  <a:lnTo>
                    <a:pt x="350615" y="343224"/>
                  </a:lnTo>
                  <a:lnTo>
                    <a:pt x="327841" y="333604"/>
                  </a:lnTo>
                  <a:lnTo>
                    <a:pt x="311010" y="323698"/>
                  </a:lnTo>
                  <a:lnTo>
                    <a:pt x="305934" y="318154"/>
                  </a:lnTo>
                  <a:lnTo>
                    <a:pt x="294675" y="316916"/>
                  </a:lnTo>
                  <a:lnTo>
                    <a:pt x="274101" y="310344"/>
                  </a:lnTo>
                  <a:lnTo>
                    <a:pt x="265719" y="300847"/>
                  </a:lnTo>
                  <a:lnTo>
                    <a:pt x="244107" y="289017"/>
                  </a:lnTo>
                  <a:lnTo>
                    <a:pt x="234029" y="275834"/>
                  </a:lnTo>
                  <a:lnTo>
                    <a:pt x="229238" y="265633"/>
                  </a:lnTo>
                  <a:lnTo>
                    <a:pt x="235944" y="263585"/>
                  </a:lnTo>
                  <a:lnTo>
                    <a:pt x="233877" y="257604"/>
                  </a:lnTo>
                  <a:lnTo>
                    <a:pt x="238506" y="252155"/>
                  </a:lnTo>
                  <a:lnTo>
                    <a:pt x="238611" y="244878"/>
                  </a:lnTo>
                  <a:lnTo>
                    <a:pt x="231819" y="235420"/>
                  </a:lnTo>
                  <a:lnTo>
                    <a:pt x="230010" y="227019"/>
                  </a:lnTo>
                  <a:lnTo>
                    <a:pt x="223256" y="216341"/>
                  </a:lnTo>
                  <a:lnTo>
                    <a:pt x="205530" y="195243"/>
                  </a:lnTo>
                  <a:lnTo>
                    <a:pt x="185309" y="178594"/>
                  </a:lnTo>
                  <a:lnTo>
                    <a:pt x="175527" y="165259"/>
                  </a:lnTo>
                  <a:lnTo>
                    <a:pt x="158258" y="156496"/>
                  </a:lnTo>
                  <a:lnTo>
                    <a:pt x="154562" y="151247"/>
                  </a:lnTo>
                  <a:lnTo>
                    <a:pt x="157629" y="137941"/>
                  </a:lnTo>
                  <a:lnTo>
                    <a:pt x="147371" y="132902"/>
                  </a:lnTo>
                  <a:lnTo>
                    <a:pt x="135493" y="122396"/>
                  </a:lnTo>
                  <a:lnTo>
                    <a:pt x="130483" y="107261"/>
                  </a:lnTo>
                  <a:lnTo>
                    <a:pt x="119663" y="105489"/>
                  </a:lnTo>
                  <a:lnTo>
                    <a:pt x="107985" y="94012"/>
                  </a:lnTo>
                  <a:lnTo>
                    <a:pt x="98555" y="83391"/>
                  </a:lnTo>
                  <a:lnTo>
                    <a:pt x="97679" y="76552"/>
                  </a:lnTo>
                  <a:lnTo>
                    <a:pt x="86859" y="59979"/>
                  </a:lnTo>
                  <a:lnTo>
                    <a:pt x="79734" y="43072"/>
                  </a:lnTo>
                  <a:lnTo>
                    <a:pt x="80039" y="34557"/>
                  </a:lnTo>
                  <a:lnTo>
                    <a:pt x="65494" y="25746"/>
                  </a:lnTo>
                  <a:lnTo>
                    <a:pt x="58779" y="26718"/>
                  </a:lnTo>
                  <a:lnTo>
                    <a:pt x="47292" y="20593"/>
                  </a:lnTo>
                  <a:lnTo>
                    <a:pt x="44072" y="29623"/>
                  </a:lnTo>
                  <a:lnTo>
                    <a:pt x="47406" y="40262"/>
                  </a:lnTo>
                  <a:lnTo>
                    <a:pt x="49358" y="56855"/>
                  </a:lnTo>
                  <a:lnTo>
                    <a:pt x="56255" y="65932"/>
                  </a:lnTo>
                  <a:lnTo>
                    <a:pt x="71180" y="81039"/>
                  </a:lnTo>
                  <a:lnTo>
                    <a:pt x="74495" y="86192"/>
                  </a:lnTo>
                  <a:lnTo>
                    <a:pt x="77562" y="87754"/>
                  </a:lnTo>
                  <a:lnTo>
                    <a:pt x="80210" y="95250"/>
                  </a:lnTo>
                  <a:lnTo>
                    <a:pt x="83791" y="94945"/>
                  </a:lnTo>
                  <a:lnTo>
                    <a:pt x="87830" y="108995"/>
                  </a:lnTo>
                  <a:lnTo>
                    <a:pt x="93936" y="114519"/>
                  </a:lnTo>
                  <a:lnTo>
                    <a:pt x="98212" y="122187"/>
                  </a:lnTo>
                  <a:lnTo>
                    <a:pt x="110861" y="133198"/>
                  </a:lnTo>
                  <a:lnTo>
                    <a:pt x="117538" y="153229"/>
                  </a:lnTo>
                  <a:lnTo>
                    <a:pt x="123501" y="162630"/>
                  </a:lnTo>
                  <a:lnTo>
                    <a:pt x="129092" y="172669"/>
                  </a:lnTo>
                  <a:lnTo>
                    <a:pt x="130197" y="183928"/>
                  </a:lnTo>
                  <a:lnTo>
                    <a:pt x="139894" y="184642"/>
                  </a:lnTo>
                  <a:lnTo>
                    <a:pt x="147971" y="194320"/>
                  </a:lnTo>
                  <a:lnTo>
                    <a:pt x="155258" y="203806"/>
                  </a:lnTo>
                  <a:lnTo>
                    <a:pt x="154772" y="207607"/>
                  </a:lnTo>
                  <a:lnTo>
                    <a:pt x="146304" y="215398"/>
                  </a:lnTo>
                  <a:lnTo>
                    <a:pt x="142742" y="215294"/>
                  </a:lnTo>
                  <a:lnTo>
                    <a:pt x="137436" y="202397"/>
                  </a:lnTo>
                  <a:lnTo>
                    <a:pt x="124273" y="190271"/>
                  </a:lnTo>
                  <a:lnTo>
                    <a:pt x="109776" y="179965"/>
                  </a:lnTo>
                  <a:lnTo>
                    <a:pt x="99489" y="174536"/>
                  </a:lnTo>
                  <a:lnTo>
                    <a:pt x="100146" y="158867"/>
                  </a:lnTo>
                  <a:lnTo>
                    <a:pt x="97098" y="147218"/>
                  </a:lnTo>
                  <a:lnTo>
                    <a:pt x="87506" y="140541"/>
                  </a:lnTo>
                  <a:lnTo>
                    <a:pt x="73685" y="130921"/>
                  </a:lnTo>
                  <a:lnTo>
                    <a:pt x="71028" y="133693"/>
                  </a:lnTo>
                  <a:lnTo>
                    <a:pt x="65951" y="128064"/>
                  </a:lnTo>
                  <a:lnTo>
                    <a:pt x="53549" y="122825"/>
                  </a:lnTo>
                  <a:lnTo>
                    <a:pt x="41691" y="110242"/>
                  </a:lnTo>
                  <a:lnTo>
                    <a:pt x="43158" y="108595"/>
                  </a:lnTo>
                  <a:lnTo>
                    <a:pt x="51445" y="109833"/>
                  </a:lnTo>
                  <a:lnTo>
                    <a:pt x="58903" y="101708"/>
                  </a:lnTo>
                  <a:lnTo>
                    <a:pt x="59655" y="91869"/>
                  </a:lnTo>
                  <a:lnTo>
                    <a:pt x="44167" y="76267"/>
                  </a:lnTo>
                  <a:lnTo>
                    <a:pt x="32366" y="70190"/>
                  </a:lnTo>
                  <a:lnTo>
                    <a:pt x="24946" y="56455"/>
                  </a:lnTo>
                  <a:lnTo>
                    <a:pt x="17488" y="41967"/>
                  </a:lnTo>
                  <a:lnTo>
                    <a:pt x="8172" y="24232"/>
                  </a:lnTo>
                  <a:lnTo>
                    <a:pt x="0" y="4153"/>
                  </a:lnTo>
                  <a:lnTo>
                    <a:pt x="22860" y="2429"/>
                  </a:lnTo>
                  <a:lnTo>
                    <a:pt x="48406" y="0"/>
                  </a:lnTo>
                  <a:lnTo>
                    <a:pt x="46520" y="4381"/>
                  </a:lnTo>
                  <a:lnTo>
                    <a:pt x="76895" y="15240"/>
                  </a:lnTo>
                  <a:lnTo>
                    <a:pt x="122787" y="30928"/>
                  </a:lnTo>
                  <a:lnTo>
                    <a:pt x="162792" y="30766"/>
                  </a:lnTo>
                  <a:lnTo>
                    <a:pt x="178737" y="30756"/>
                  </a:lnTo>
                  <a:lnTo>
                    <a:pt x="178765" y="21584"/>
                  </a:lnTo>
                  <a:lnTo>
                    <a:pt x="213617" y="21584"/>
                  </a:lnTo>
                  <a:lnTo>
                    <a:pt x="220951" y="29470"/>
                  </a:lnTo>
                  <a:lnTo>
                    <a:pt x="231238" y="36490"/>
                  </a:lnTo>
                  <a:lnTo>
                    <a:pt x="243192" y="46225"/>
                  </a:lnTo>
                  <a:lnTo>
                    <a:pt x="249860" y="57760"/>
                  </a:lnTo>
                  <a:lnTo>
                    <a:pt x="254860" y="69847"/>
                  </a:lnTo>
                  <a:lnTo>
                    <a:pt x="265262" y="76476"/>
                  </a:lnTo>
                  <a:lnTo>
                    <a:pt x="281959" y="83048"/>
                  </a:lnTo>
                  <a:lnTo>
                    <a:pt x="294637" y="65713"/>
                  </a:lnTo>
                  <a:lnTo>
                    <a:pt x="311077" y="65294"/>
                  </a:lnTo>
                  <a:lnTo>
                    <a:pt x="325260" y="74047"/>
                  </a:lnTo>
                  <a:lnTo>
                    <a:pt x="335347" y="89030"/>
                  </a:lnTo>
                  <a:lnTo>
                    <a:pt x="342309" y="101813"/>
                  </a:lnTo>
                  <a:lnTo>
                    <a:pt x="354178" y="114205"/>
                  </a:lnTo>
                  <a:lnTo>
                    <a:pt x="358597" y="129369"/>
                  </a:lnTo>
                  <a:lnTo>
                    <a:pt x="364236" y="139513"/>
                  </a:lnTo>
                  <a:lnTo>
                    <a:pt x="379924" y="146190"/>
                  </a:lnTo>
                  <a:lnTo>
                    <a:pt x="394202" y="150924"/>
                  </a:lnTo>
                  <a:lnTo>
                    <a:pt x="402050" y="150276"/>
                  </a:lnTo>
                </a:path>
              </a:pathLst>
            </a:custGeom>
            <a:solidFill>
              <a:srgbClr val="C00000"/>
            </a:solidFill>
            <a:ln w="2305" cap="flat">
              <a:solidFill>
                <a:srgbClr val="000000"/>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EB7D010-0493-45A6-BB6D-59FF9CE9C15E}"/>
                </a:ext>
              </a:extLst>
            </p:cNvPr>
            <p:cNvSpPr/>
            <p:nvPr/>
          </p:nvSpPr>
          <p:spPr>
            <a:xfrm>
              <a:off x="3854110" y="3307908"/>
              <a:ext cx="90954" cy="87715"/>
            </a:xfrm>
            <a:custGeom>
              <a:avLst/>
              <a:gdLst>
                <a:gd name="connsiteX0" fmla="*/ 39348 w 90954"/>
                <a:gd name="connsiteY0" fmla="*/ 80353 h 87715"/>
                <a:gd name="connsiteX1" fmla="*/ 32385 w 90954"/>
                <a:gd name="connsiteY1" fmla="*/ 73933 h 87715"/>
                <a:gd name="connsiteX2" fmla="*/ 22984 w 90954"/>
                <a:gd name="connsiteY2" fmla="*/ 65713 h 87715"/>
                <a:gd name="connsiteX3" fmla="*/ 18555 w 90954"/>
                <a:gd name="connsiteY3" fmla="*/ 58836 h 87715"/>
                <a:gd name="connsiteX4" fmla="*/ 10078 w 90954"/>
                <a:gd name="connsiteY4" fmla="*/ 52416 h 87715"/>
                <a:gd name="connsiteX5" fmla="*/ 0 w 90954"/>
                <a:gd name="connsiteY5" fmla="*/ 43186 h 87715"/>
                <a:gd name="connsiteX6" fmla="*/ 2238 w 90954"/>
                <a:gd name="connsiteY6" fmla="*/ 40024 h 87715"/>
                <a:gd name="connsiteX7" fmla="*/ 5553 w 90954"/>
                <a:gd name="connsiteY7" fmla="*/ 43110 h 87715"/>
                <a:gd name="connsiteX8" fmla="*/ 7077 w 90954"/>
                <a:gd name="connsiteY8" fmla="*/ 41662 h 87715"/>
                <a:gd name="connsiteX9" fmla="*/ 13335 w 90954"/>
                <a:gd name="connsiteY9" fmla="*/ 40824 h 87715"/>
                <a:gd name="connsiteX10" fmla="*/ 15850 w 90954"/>
                <a:gd name="connsiteY10" fmla="*/ 36148 h 87715"/>
                <a:gd name="connsiteX11" fmla="*/ 18802 w 90954"/>
                <a:gd name="connsiteY11" fmla="*/ 35966 h 87715"/>
                <a:gd name="connsiteX12" fmla="*/ 18374 w 90954"/>
                <a:gd name="connsiteY12" fmla="*/ 25899 h 87715"/>
                <a:gd name="connsiteX13" fmla="*/ 23089 w 90954"/>
                <a:gd name="connsiteY13" fmla="*/ 25413 h 87715"/>
                <a:gd name="connsiteX14" fmla="*/ 27289 w 90954"/>
                <a:gd name="connsiteY14" fmla="*/ 25556 h 87715"/>
                <a:gd name="connsiteX15" fmla="*/ 31623 w 90954"/>
                <a:gd name="connsiteY15" fmla="*/ 20088 h 87715"/>
                <a:gd name="connsiteX16" fmla="*/ 37557 w 90954"/>
                <a:gd name="connsiteY16" fmla="*/ 24232 h 87715"/>
                <a:gd name="connsiteX17" fmla="*/ 39624 w 90954"/>
                <a:gd name="connsiteY17" fmla="*/ 21689 h 87715"/>
                <a:gd name="connsiteX18" fmla="*/ 43329 w 90954"/>
                <a:gd name="connsiteY18" fmla="*/ 19250 h 87715"/>
                <a:gd name="connsiteX19" fmla="*/ 50349 w 90954"/>
                <a:gd name="connsiteY19" fmla="*/ 13602 h 87715"/>
                <a:gd name="connsiteX20" fmla="*/ 50683 w 90954"/>
                <a:gd name="connsiteY20" fmla="*/ 9373 h 87715"/>
                <a:gd name="connsiteX21" fmla="*/ 52616 w 90954"/>
                <a:gd name="connsiteY21" fmla="*/ 9554 h 87715"/>
                <a:gd name="connsiteX22" fmla="*/ 55198 w 90954"/>
                <a:gd name="connsiteY22" fmla="*/ 4639 h 87715"/>
                <a:gd name="connsiteX23" fmla="*/ 57302 w 90954"/>
                <a:gd name="connsiteY23" fmla="*/ 4039 h 87715"/>
                <a:gd name="connsiteX24" fmla="*/ 60731 w 90954"/>
                <a:gd name="connsiteY24" fmla="*/ 7182 h 87715"/>
                <a:gd name="connsiteX25" fmla="*/ 64761 w 90954"/>
                <a:gd name="connsiteY25" fmla="*/ 8115 h 87715"/>
                <a:gd name="connsiteX26" fmla="*/ 69199 w 90954"/>
                <a:gd name="connsiteY26" fmla="*/ 5496 h 87715"/>
                <a:gd name="connsiteX27" fmla="*/ 74286 w 90954"/>
                <a:gd name="connsiteY27" fmla="*/ 5486 h 87715"/>
                <a:gd name="connsiteX28" fmla="*/ 81267 w 90954"/>
                <a:gd name="connsiteY28" fmla="*/ 2800 h 87715"/>
                <a:gd name="connsiteX29" fmla="*/ 84058 w 90954"/>
                <a:gd name="connsiteY29" fmla="*/ 0 h 87715"/>
                <a:gd name="connsiteX30" fmla="*/ 90954 w 90954"/>
                <a:gd name="connsiteY30" fmla="*/ 429 h 87715"/>
                <a:gd name="connsiteX31" fmla="*/ 89221 w 90954"/>
                <a:gd name="connsiteY31" fmla="*/ 2400 h 87715"/>
                <a:gd name="connsiteX32" fmla="*/ 88192 w 90954"/>
                <a:gd name="connsiteY32" fmla="*/ 6982 h 87715"/>
                <a:gd name="connsiteX33" fmla="*/ 90249 w 90954"/>
                <a:gd name="connsiteY33" fmla="*/ 14497 h 87715"/>
                <a:gd name="connsiteX34" fmla="*/ 85611 w 90954"/>
                <a:gd name="connsiteY34" fmla="*/ 21489 h 87715"/>
                <a:gd name="connsiteX35" fmla="*/ 83458 w 90954"/>
                <a:gd name="connsiteY35" fmla="*/ 29737 h 87715"/>
                <a:gd name="connsiteX36" fmla="*/ 82801 w 90954"/>
                <a:gd name="connsiteY36" fmla="*/ 38757 h 87715"/>
                <a:gd name="connsiteX37" fmla="*/ 83887 w 90954"/>
                <a:gd name="connsiteY37" fmla="*/ 44025 h 87715"/>
                <a:gd name="connsiteX38" fmla="*/ 84392 w 90954"/>
                <a:gd name="connsiteY38" fmla="*/ 53226 h 87715"/>
                <a:gd name="connsiteX39" fmla="*/ 81315 w 90954"/>
                <a:gd name="connsiteY39" fmla="*/ 55226 h 87715"/>
                <a:gd name="connsiteX40" fmla="*/ 79439 w 90954"/>
                <a:gd name="connsiteY40" fmla="*/ 63960 h 87715"/>
                <a:gd name="connsiteX41" fmla="*/ 80820 w 90954"/>
                <a:gd name="connsiteY41" fmla="*/ 69342 h 87715"/>
                <a:gd name="connsiteX42" fmla="*/ 76705 w 90954"/>
                <a:gd name="connsiteY42" fmla="*/ 74552 h 87715"/>
                <a:gd name="connsiteX43" fmla="*/ 77638 w 90954"/>
                <a:gd name="connsiteY43" fmla="*/ 80058 h 87715"/>
                <a:gd name="connsiteX44" fmla="*/ 80724 w 90954"/>
                <a:gd name="connsiteY44" fmla="*/ 83401 h 87715"/>
                <a:gd name="connsiteX45" fmla="*/ 75905 w 90954"/>
                <a:gd name="connsiteY45" fmla="*/ 87716 h 87715"/>
                <a:gd name="connsiteX46" fmla="*/ 69971 w 90954"/>
                <a:gd name="connsiteY46" fmla="*/ 86363 h 87715"/>
                <a:gd name="connsiteX47" fmla="*/ 66637 w 90954"/>
                <a:gd name="connsiteY47" fmla="*/ 82172 h 87715"/>
                <a:gd name="connsiteX48" fmla="*/ 60255 w 90954"/>
                <a:gd name="connsiteY48" fmla="*/ 80477 h 87715"/>
                <a:gd name="connsiteX49" fmla="*/ 55626 w 90954"/>
                <a:gd name="connsiteY49" fmla="*/ 83125 h 87715"/>
                <a:gd name="connsiteX50" fmla="*/ 42377 w 90954"/>
                <a:gd name="connsiteY50" fmla="*/ 77734 h 87715"/>
                <a:gd name="connsiteX51" fmla="*/ 39348 w 90954"/>
                <a:gd name="connsiteY51" fmla="*/ 80353 h 8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0954" h="87715">
                  <a:moveTo>
                    <a:pt x="39348" y="80353"/>
                  </a:moveTo>
                  <a:lnTo>
                    <a:pt x="32385" y="73933"/>
                  </a:lnTo>
                  <a:lnTo>
                    <a:pt x="22984" y="65713"/>
                  </a:lnTo>
                  <a:lnTo>
                    <a:pt x="18555" y="58836"/>
                  </a:lnTo>
                  <a:lnTo>
                    <a:pt x="10078" y="52416"/>
                  </a:lnTo>
                  <a:lnTo>
                    <a:pt x="0" y="43186"/>
                  </a:lnTo>
                  <a:lnTo>
                    <a:pt x="2238" y="40024"/>
                  </a:lnTo>
                  <a:lnTo>
                    <a:pt x="5553" y="43110"/>
                  </a:lnTo>
                  <a:lnTo>
                    <a:pt x="7077" y="41662"/>
                  </a:lnTo>
                  <a:lnTo>
                    <a:pt x="13335" y="40824"/>
                  </a:lnTo>
                  <a:lnTo>
                    <a:pt x="15850" y="36148"/>
                  </a:lnTo>
                  <a:lnTo>
                    <a:pt x="18802" y="35966"/>
                  </a:lnTo>
                  <a:lnTo>
                    <a:pt x="18374" y="25899"/>
                  </a:lnTo>
                  <a:lnTo>
                    <a:pt x="23089" y="25413"/>
                  </a:lnTo>
                  <a:lnTo>
                    <a:pt x="27289" y="25556"/>
                  </a:lnTo>
                  <a:lnTo>
                    <a:pt x="31623" y="20088"/>
                  </a:lnTo>
                  <a:lnTo>
                    <a:pt x="37557" y="24232"/>
                  </a:lnTo>
                  <a:lnTo>
                    <a:pt x="39624" y="21689"/>
                  </a:lnTo>
                  <a:lnTo>
                    <a:pt x="43329" y="19250"/>
                  </a:lnTo>
                  <a:lnTo>
                    <a:pt x="50349" y="13602"/>
                  </a:lnTo>
                  <a:lnTo>
                    <a:pt x="50683" y="9373"/>
                  </a:lnTo>
                  <a:lnTo>
                    <a:pt x="52616" y="9554"/>
                  </a:lnTo>
                  <a:lnTo>
                    <a:pt x="55198" y="4639"/>
                  </a:lnTo>
                  <a:lnTo>
                    <a:pt x="57302" y="4039"/>
                  </a:lnTo>
                  <a:lnTo>
                    <a:pt x="60731" y="7182"/>
                  </a:lnTo>
                  <a:lnTo>
                    <a:pt x="64761" y="8115"/>
                  </a:lnTo>
                  <a:lnTo>
                    <a:pt x="69199" y="5496"/>
                  </a:lnTo>
                  <a:lnTo>
                    <a:pt x="74286" y="5486"/>
                  </a:lnTo>
                  <a:lnTo>
                    <a:pt x="81267" y="2800"/>
                  </a:lnTo>
                  <a:lnTo>
                    <a:pt x="84058" y="0"/>
                  </a:lnTo>
                  <a:lnTo>
                    <a:pt x="90954" y="429"/>
                  </a:lnTo>
                  <a:lnTo>
                    <a:pt x="89221" y="2400"/>
                  </a:lnTo>
                  <a:lnTo>
                    <a:pt x="88192" y="6982"/>
                  </a:lnTo>
                  <a:lnTo>
                    <a:pt x="90249" y="14497"/>
                  </a:lnTo>
                  <a:lnTo>
                    <a:pt x="85611" y="21489"/>
                  </a:lnTo>
                  <a:lnTo>
                    <a:pt x="83458" y="29737"/>
                  </a:lnTo>
                  <a:lnTo>
                    <a:pt x="82801" y="38757"/>
                  </a:lnTo>
                  <a:lnTo>
                    <a:pt x="83887" y="44025"/>
                  </a:lnTo>
                  <a:lnTo>
                    <a:pt x="84392" y="53226"/>
                  </a:lnTo>
                  <a:lnTo>
                    <a:pt x="81315" y="55226"/>
                  </a:lnTo>
                  <a:lnTo>
                    <a:pt x="79439" y="63960"/>
                  </a:lnTo>
                  <a:lnTo>
                    <a:pt x="80820" y="69342"/>
                  </a:lnTo>
                  <a:lnTo>
                    <a:pt x="76705" y="74552"/>
                  </a:lnTo>
                  <a:lnTo>
                    <a:pt x="77638" y="80058"/>
                  </a:lnTo>
                  <a:lnTo>
                    <a:pt x="80724" y="83401"/>
                  </a:lnTo>
                  <a:lnTo>
                    <a:pt x="75905" y="87716"/>
                  </a:lnTo>
                  <a:lnTo>
                    <a:pt x="69971" y="86363"/>
                  </a:lnTo>
                  <a:lnTo>
                    <a:pt x="66637" y="82172"/>
                  </a:lnTo>
                  <a:lnTo>
                    <a:pt x="60255" y="80477"/>
                  </a:lnTo>
                  <a:lnTo>
                    <a:pt x="55626" y="83125"/>
                  </a:lnTo>
                  <a:lnTo>
                    <a:pt x="42377" y="77734"/>
                  </a:lnTo>
                  <a:lnTo>
                    <a:pt x="39348" y="80353"/>
                  </a:lnTo>
                </a:path>
              </a:pathLst>
            </a:custGeom>
            <a:solidFill>
              <a:srgbClr val="E6E6E6"/>
            </a:solidFill>
            <a:ln w="2305" cap="flat">
              <a:solidFill>
                <a:srgbClr val="0000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A8C70FB-3191-ADE6-5691-75745FEBA989}"/>
                </a:ext>
              </a:extLst>
            </p:cNvPr>
            <p:cNvSpPr/>
            <p:nvPr/>
          </p:nvSpPr>
          <p:spPr>
            <a:xfrm>
              <a:off x="3948712" y="3418274"/>
              <a:ext cx="115119" cy="48434"/>
            </a:xfrm>
            <a:custGeom>
              <a:avLst/>
              <a:gdLst>
                <a:gd name="connsiteX0" fmla="*/ 102270 w 115119"/>
                <a:gd name="connsiteY0" fmla="*/ 48378 h 48434"/>
                <a:gd name="connsiteX1" fmla="*/ 95564 w 115119"/>
                <a:gd name="connsiteY1" fmla="*/ 42539 h 48434"/>
                <a:gd name="connsiteX2" fmla="*/ 91250 w 115119"/>
                <a:gd name="connsiteY2" fmla="*/ 31613 h 48434"/>
                <a:gd name="connsiteX3" fmla="*/ 96222 w 115119"/>
                <a:gd name="connsiteY3" fmla="*/ 26203 h 48434"/>
                <a:gd name="connsiteX4" fmla="*/ 91126 w 115119"/>
                <a:gd name="connsiteY4" fmla="*/ 24822 h 48434"/>
                <a:gd name="connsiteX5" fmla="*/ 87373 w 115119"/>
                <a:gd name="connsiteY5" fmla="*/ 18126 h 48434"/>
                <a:gd name="connsiteX6" fmla="*/ 77353 w 115119"/>
                <a:gd name="connsiteY6" fmla="*/ 12487 h 48434"/>
                <a:gd name="connsiteX7" fmla="*/ 68551 w 115119"/>
                <a:gd name="connsiteY7" fmla="*/ 13783 h 48434"/>
                <a:gd name="connsiteX8" fmla="*/ 64465 w 115119"/>
                <a:gd name="connsiteY8" fmla="*/ 20831 h 48434"/>
                <a:gd name="connsiteX9" fmla="*/ 56350 w 115119"/>
                <a:gd name="connsiteY9" fmla="*/ 25918 h 48434"/>
                <a:gd name="connsiteX10" fmla="*/ 51959 w 115119"/>
                <a:gd name="connsiteY10" fmla="*/ 26632 h 48434"/>
                <a:gd name="connsiteX11" fmla="*/ 49987 w 115119"/>
                <a:gd name="connsiteY11" fmla="*/ 30842 h 48434"/>
                <a:gd name="connsiteX12" fmla="*/ 59579 w 115119"/>
                <a:gd name="connsiteY12" fmla="*/ 41824 h 48434"/>
                <a:gd name="connsiteX13" fmla="*/ 54083 w 115119"/>
                <a:gd name="connsiteY13" fmla="*/ 44405 h 48434"/>
                <a:gd name="connsiteX14" fmla="*/ 51178 w 115119"/>
                <a:gd name="connsiteY14" fmla="*/ 47406 h 48434"/>
                <a:gd name="connsiteX15" fmla="*/ 41824 w 115119"/>
                <a:gd name="connsiteY15" fmla="*/ 48435 h 48434"/>
                <a:gd name="connsiteX16" fmla="*/ 38338 w 115119"/>
                <a:gd name="connsiteY16" fmla="*/ 36357 h 48434"/>
                <a:gd name="connsiteX17" fmla="*/ 35719 w 115119"/>
                <a:gd name="connsiteY17" fmla="*/ 39796 h 48434"/>
                <a:gd name="connsiteX18" fmla="*/ 29089 w 115119"/>
                <a:gd name="connsiteY18" fmla="*/ 38605 h 48434"/>
                <a:gd name="connsiteX19" fmla="*/ 25032 w 115119"/>
                <a:gd name="connsiteY19" fmla="*/ 30461 h 48434"/>
                <a:gd name="connsiteX20" fmla="*/ 16783 w 115119"/>
                <a:gd name="connsiteY20" fmla="*/ 29118 h 48434"/>
                <a:gd name="connsiteX21" fmla="*/ 11563 w 115119"/>
                <a:gd name="connsiteY21" fmla="*/ 26746 h 48434"/>
                <a:gd name="connsiteX22" fmla="*/ 2924 w 115119"/>
                <a:gd name="connsiteY22" fmla="*/ 26775 h 48434"/>
                <a:gd name="connsiteX23" fmla="*/ 2305 w 115119"/>
                <a:gd name="connsiteY23" fmla="*/ 31175 h 48434"/>
                <a:gd name="connsiteX24" fmla="*/ 0 w 115119"/>
                <a:gd name="connsiteY24" fmla="*/ 28118 h 48434"/>
                <a:gd name="connsiteX25" fmla="*/ 1057 w 115119"/>
                <a:gd name="connsiteY25" fmla="*/ 24089 h 48434"/>
                <a:gd name="connsiteX26" fmla="*/ 2734 w 115119"/>
                <a:gd name="connsiteY26" fmla="*/ 19983 h 48434"/>
                <a:gd name="connsiteX27" fmla="*/ 1953 w 115119"/>
                <a:gd name="connsiteY27" fmla="*/ 16316 h 48434"/>
                <a:gd name="connsiteX28" fmla="*/ 4953 w 115119"/>
                <a:gd name="connsiteY28" fmla="*/ 13916 h 48434"/>
                <a:gd name="connsiteX29" fmla="*/ 771 w 115119"/>
                <a:gd name="connsiteY29" fmla="*/ 10906 h 48434"/>
                <a:gd name="connsiteX30" fmla="*/ 657 w 115119"/>
                <a:gd name="connsiteY30" fmla="*/ 2743 h 48434"/>
                <a:gd name="connsiteX31" fmla="*/ 8439 w 115119"/>
                <a:gd name="connsiteY31" fmla="*/ 924 h 48434"/>
                <a:gd name="connsiteX32" fmla="*/ 15659 w 115119"/>
                <a:gd name="connsiteY32" fmla="*/ 8201 h 48434"/>
                <a:gd name="connsiteX33" fmla="*/ 15250 w 115119"/>
                <a:gd name="connsiteY33" fmla="*/ 12497 h 48434"/>
                <a:gd name="connsiteX34" fmla="*/ 23270 w 115119"/>
                <a:gd name="connsiteY34" fmla="*/ 13411 h 48434"/>
                <a:gd name="connsiteX35" fmla="*/ 25175 w 115119"/>
                <a:gd name="connsiteY35" fmla="*/ 11764 h 48434"/>
                <a:gd name="connsiteX36" fmla="*/ 30699 w 115119"/>
                <a:gd name="connsiteY36" fmla="*/ 16745 h 48434"/>
                <a:gd name="connsiteX37" fmla="*/ 40595 w 115119"/>
                <a:gd name="connsiteY37" fmla="*/ 15278 h 48434"/>
                <a:gd name="connsiteX38" fmla="*/ 49158 w 115119"/>
                <a:gd name="connsiteY38" fmla="*/ 10154 h 48434"/>
                <a:gd name="connsiteX39" fmla="*/ 61370 w 115119"/>
                <a:gd name="connsiteY39" fmla="*/ 6067 h 48434"/>
                <a:gd name="connsiteX40" fmla="*/ 68237 w 115119"/>
                <a:gd name="connsiteY40" fmla="*/ 0 h 48434"/>
                <a:gd name="connsiteX41" fmla="*/ 79343 w 115119"/>
                <a:gd name="connsiteY41" fmla="*/ 1191 h 48434"/>
                <a:gd name="connsiteX42" fmla="*/ 78591 w 115119"/>
                <a:gd name="connsiteY42" fmla="*/ 3191 h 48434"/>
                <a:gd name="connsiteX43" fmla="*/ 89811 w 115119"/>
                <a:gd name="connsiteY43" fmla="*/ 3886 h 48434"/>
                <a:gd name="connsiteX44" fmla="*/ 98755 w 115119"/>
                <a:gd name="connsiteY44" fmla="*/ 7391 h 48434"/>
                <a:gd name="connsiteX45" fmla="*/ 105327 w 115119"/>
                <a:gd name="connsiteY45" fmla="*/ 13488 h 48434"/>
                <a:gd name="connsiteX46" fmla="*/ 112890 w 115119"/>
                <a:gd name="connsiteY46" fmla="*/ 19088 h 48434"/>
                <a:gd name="connsiteX47" fmla="*/ 110452 w 115119"/>
                <a:gd name="connsiteY47" fmla="*/ 22050 h 48434"/>
                <a:gd name="connsiteX48" fmla="*/ 115119 w 115119"/>
                <a:gd name="connsiteY48" fmla="*/ 33976 h 48434"/>
                <a:gd name="connsiteX49" fmla="*/ 111328 w 115119"/>
                <a:gd name="connsiteY49" fmla="*/ 39996 h 48434"/>
                <a:gd name="connsiteX50" fmla="*/ 104842 w 115119"/>
                <a:gd name="connsiteY50" fmla="*/ 38538 h 48434"/>
                <a:gd name="connsiteX51" fmla="*/ 102270 w 115119"/>
                <a:gd name="connsiteY51" fmla="*/ 48368 h 4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5119" h="48434">
                  <a:moveTo>
                    <a:pt x="102270" y="48378"/>
                  </a:moveTo>
                  <a:lnTo>
                    <a:pt x="95564" y="42539"/>
                  </a:lnTo>
                  <a:lnTo>
                    <a:pt x="91250" y="31613"/>
                  </a:lnTo>
                  <a:lnTo>
                    <a:pt x="96222" y="26203"/>
                  </a:lnTo>
                  <a:lnTo>
                    <a:pt x="91126" y="24822"/>
                  </a:lnTo>
                  <a:lnTo>
                    <a:pt x="87373" y="18126"/>
                  </a:lnTo>
                  <a:lnTo>
                    <a:pt x="77353" y="12487"/>
                  </a:lnTo>
                  <a:lnTo>
                    <a:pt x="68551" y="13783"/>
                  </a:lnTo>
                  <a:lnTo>
                    <a:pt x="64465" y="20831"/>
                  </a:lnTo>
                  <a:lnTo>
                    <a:pt x="56350" y="25918"/>
                  </a:lnTo>
                  <a:lnTo>
                    <a:pt x="51959" y="26632"/>
                  </a:lnTo>
                  <a:lnTo>
                    <a:pt x="49987" y="30842"/>
                  </a:lnTo>
                  <a:lnTo>
                    <a:pt x="59579" y="41824"/>
                  </a:lnTo>
                  <a:lnTo>
                    <a:pt x="54083" y="44405"/>
                  </a:lnTo>
                  <a:lnTo>
                    <a:pt x="51178" y="47406"/>
                  </a:lnTo>
                  <a:lnTo>
                    <a:pt x="41824" y="48435"/>
                  </a:lnTo>
                  <a:lnTo>
                    <a:pt x="38338" y="36357"/>
                  </a:lnTo>
                  <a:lnTo>
                    <a:pt x="35719" y="39796"/>
                  </a:lnTo>
                  <a:lnTo>
                    <a:pt x="29089" y="38605"/>
                  </a:lnTo>
                  <a:lnTo>
                    <a:pt x="25032" y="30461"/>
                  </a:lnTo>
                  <a:lnTo>
                    <a:pt x="16783" y="29118"/>
                  </a:lnTo>
                  <a:lnTo>
                    <a:pt x="11563" y="26746"/>
                  </a:lnTo>
                  <a:lnTo>
                    <a:pt x="2924" y="26775"/>
                  </a:lnTo>
                  <a:lnTo>
                    <a:pt x="2305" y="31175"/>
                  </a:lnTo>
                  <a:lnTo>
                    <a:pt x="0" y="28118"/>
                  </a:lnTo>
                  <a:lnTo>
                    <a:pt x="1057" y="24089"/>
                  </a:lnTo>
                  <a:lnTo>
                    <a:pt x="2734" y="19983"/>
                  </a:lnTo>
                  <a:lnTo>
                    <a:pt x="1953" y="16316"/>
                  </a:lnTo>
                  <a:lnTo>
                    <a:pt x="4953" y="13916"/>
                  </a:lnTo>
                  <a:lnTo>
                    <a:pt x="771" y="10906"/>
                  </a:lnTo>
                  <a:lnTo>
                    <a:pt x="657" y="2743"/>
                  </a:lnTo>
                  <a:lnTo>
                    <a:pt x="8439" y="924"/>
                  </a:lnTo>
                  <a:lnTo>
                    <a:pt x="15659" y="8201"/>
                  </a:lnTo>
                  <a:lnTo>
                    <a:pt x="15250" y="12497"/>
                  </a:lnTo>
                  <a:lnTo>
                    <a:pt x="23270" y="13411"/>
                  </a:lnTo>
                  <a:lnTo>
                    <a:pt x="25175" y="11764"/>
                  </a:lnTo>
                  <a:lnTo>
                    <a:pt x="30699" y="16745"/>
                  </a:lnTo>
                  <a:lnTo>
                    <a:pt x="40595" y="15278"/>
                  </a:lnTo>
                  <a:lnTo>
                    <a:pt x="49158" y="10154"/>
                  </a:lnTo>
                  <a:lnTo>
                    <a:pt x="61370" y="6067"/>
                  </a:lnTo>
                  <a:lnTo>
                    <a:pt x="68237" y="0"/>
                  </a:lnTo>
                  <a:lnTo>
                    <a:pt x="79343" y="1191"/>
                  </a:lnTo>
                  <a:lnTo>
                    <a:pt x="78591" y="3191"/>
                  </a:lnTo>
                  <a:lnTo>
                    <a:pt x="89811" y="3886"/>
                  </a:lnTo>
                  <a:lnTo>
                    <a:pt x="98755" y="7391"/>
                  </a:lnTo>
                  <a:lnTo>
                    <a:pt x="105327" y="13488"/>
                  </a:lnTo>
                  <a:lnTo>
                    <a:pt x="112890" y="19088"/>
                  </a:lnTo>
                  <a:lnTo>
                    <a:pt x="110452" y="22050"/>
                  </a:lnTo>
                  <a:lnTo>
                    <a:pt x="115119" y="33976"/>
                  </a:lnTo>
                  <a:lnTo>
                    <a:pt x="111328" y="39996"/>
                  </a:lnTo>
                  <a:lnTo>
                    <a:pt x="104842" y="38538"/>
                  </a:lnTo>
                  <a:lnTo>
                    <a:pt x="102270" y="48368"/>
                  </a:lnTo>
                </a:path>
              </a:pathLst>
            </a:custGeom>
            <a:solidFill>
              <a:srgbClr val="E6E6E6"/>
            </a:solidFill>
            <a:ln w="2305" cap="flat">
              <a:solidFill>
                <a:srgbClr val="000000"/>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3D8E18B-0E71-27A8-9930-334FC6112457}"/>
                </a:ext>
              </a:extLst>
            </p:cNvPr>
            <p:cNvSpPr/>
            <p:nvPr/>
          </p:nvSpPr>
          <p:spPr>
            <a:xfrm>
              <a:off x="3979983" y="3613356"/>
              <a:ext cx="256384" cy="372027"/>
            </a:xfrm>
            <a:custGeom>
              <a:avLst/>
              <a:gdLst>
                <a:gd name="connsiteX0" fmla="*/ 237773 w 256384"/>
                <a:gd name="connsiteY0" fmla="*/ 356083 h 372027"/>
                <a:gd name="connsiteX1" fmla="*/ 232381 w 256384"/>
                <a:gd name="connsiteY1" fmla="*/ 366722 h 372027"/>
                <a:gd name="connsiteX2" fmla="*/ 222037 w 256384"/>
                <a:gd name="connsiteY2" fmla="*/ 372028 h 372027"/>
                <a:gd name="connsiteX3" fmla="*/ 201873 w 256384"/>
                <a:gd name="connsiteY3" fmla="*/ 360102 h 372027"/>
                <a:gd name="connsiteX4" fmla="*/ 200130 w 256384"/>
                <a:gd name="connsiteY4" fmla="*/ 351597 h 372027"/>
                <a:gd name="connsiteX5" fmla="*/ 160249 w 256384"/>
                <a:gd name="connsiteY5" fmla="*/ 330823 h 372027"/>
                <a:gd name="connsiteX6" fmla="*/ 124177 w 256384"/>
                <a:gd name="connsiteY6" fmla="*/ 308277 h 372027"/>
                <a:gd name="connsiteX7" fmla="*/ 108661 w 256384"/>
                <a:gd name="connsiteY7" fmla="*/ 295599 h 372027"/>
                <a:gd name="connsiteX8" fmla="*/ 100327 w 256384"/>
                <a:gd name="connsiteY8" fmla="*/ 278645 h 372027"/>
                <a:gd name="connsiteX9" fmla="*/ 103632 w 256384"/>
                <a:gd name="connsiteY9" fmla="*/ 272748 h 372027"/>
                <a:gd name="connsiteX10" fmla="*/ 86592 w 256384"/>
                <a:gd name="connsiteY10" fmla="*/ 245917 h 372027"/>
                <a:gd name="connsiteX11" fmla="*/ 66761 w 256384"/>
                <a:gd name="connsiteY11" fmla="*/ 208331 h 372027"/>
                <a:gd name="connsiteX12" fmla="*/ 47758 w 256384"/>
                <a:gd name="connsiteY12" fmla="*/ 167935 h 372027"/>
                <a:gd name="connsiteX13" fmla="*/ 39529 w 256384"/>
                <a:gd name="connsiteY13" fmla="*/ 158706 h 372027"/>
                <a:gd name="connsiteX14" fmla="*/ 33195 w 256384"/>
                <a:gd name="connsiteY14" fmla="*/ 143809 h 372027"/>
                <a:gd name="connsiteX15" fmla="*/ 17574 w 256384"/>
                <a:gd name="connsiteY15" fmla="*/ 130616 h 372027"/>
                <a:gd name="connsiteX16" fmla="*/ 3238 w 256384"/>
                <a:gd name="connsiteY16" fmla="*/ 122444 h 372027"/>
                <a:gd name="connsiteX17" fmla="*/ 9754 w 256384"/>
                <a:gd name="connsiteY17" fmla="*/ 113433 h 372027"/>
                <a:gd name="connsiteX18" fmla="*/ 0 w 256384"/>
                <a:gd name="connsiteY18" fmla="*/ 94202 h 372027"/>
                <a:gd name="connsiteX19" fmla="*/ 6258 w 256384"/>
                <a:gd name="connsiteY19" fmla="*/ 80086 h 372027"/>
                <a:gd name="connsiteX20" fmla="*/ 22298 w 256384"/>
                <a:gd name="connsiteY20" fmla="*/ 67361 h 372027"/>
                <a:gd name="connsiteX21" fmla="*/ 24679 w 256384"/>
                <a:gd name="connsiteY21" fmla="*/ 75752 h 372027"/>
                <a:gd name="connsiteX22" fmla="*/ 18945 w 256384"/>
                <a:gd name="connsiteY22" fmla="*/ 80544 h 372027"/>
                <a:gd name="connsiteX23" fmla="*/ 19488 w 256384"/>
                <a:gd name="connsiteY23" fmla="*/ 87925 h 372027"/>
                <a:gd name="connsiteX24" fmla="*/ 27803 w 256384"/>
                <a:gd name="connsiteY24" fmla="*/ 86325 h 372027"/>
                <a:gd name="connsiteX25" fmla="*/ 35928 w 256384"/>
                <a:gd name="connsiteY25" fmla="*/ 88507 h 372027"/>
                <a:gd name="connsiteX26" fmla="*/ 44367 w 256384"/>
                <a:gd name="connsiteY26" fmla="*/ 98679 h 372027"/>
                <a:gd name="connsiteX27" fmla="*/ 55740 w 256384"/>
                <a:gd name="connsiteY27" fmla="*/ 90392 h 372027"/>
                <a:gd name="connsiteX28" fmla="*/ 59550 w 256384"/>
                <a:gd name="connsiteY28" fmla="*/ 76791 h 372027"/>
                <a:gd name="connsiteX29" fmla="*/ 71876 w 256384"/>
                <a:gd name="connsiteY29" fmla="*/ 59274 h 372027"/>
                <a:gd name="connsiteX30" fmla="*/ 96060 w 256384"/>
                <a:gd name="connsiteY30" fmla="*/ 51330 h 372027"/>
                <a:gd name="connsiteX31" fmla="*/ 117996 w 256384"/>
                <a:gd name="connsiteY31" fmla="*/ 30261 h 372027"/>
                <a:gd name="connsiteX32" fmla="*/ 124263 w 256384"/>
                <a:gd name="connsiteY32" fmla="*/ 17183 h 372027"/>
                <a:gd name="connsiteX33" fmla="*/ 121453 w 256384"/>
                <a:gd name="connsiteY33" fmla="*/ 1905 h 372027"/>
                <a:gd name="connsiteX34" fmla="*/ 126816 w 256384"/>
                <a:gd name="connsiteY34" fmla="*/ 0 h 372027"/>
                <a:gd name="connsiteX35" fmla="*/ 140189 w 256384"/>
                <a:gd name="connsiteY35" fmla="*/ 9525 h 372027"/>
                <a:gd name="connsiteX36" fmla="*/ 146609 w 256384"/>
                <a:gd name="connsiteY36" fmla="*/ 19022 h 372027"/>
                <a:gd name="connsiteX37" fmla="*/ 155924 w 256384"/>
                <a:gd name="connsiteY37" fmla="*/ 24203 h 372027"/>
                <a:gd name="connsiteX38" fmla="*/ 167773 w 256384"/>
                <a:gd name="connsiteY38" fmla="*/ 45301 h 372027"/>
                <a:gd name="connsiteX39" fmla="*/ 182756 w 256384"/>
                <a:gd name="connsiteY39" fmla="*/ 47825 h 372027"/>
                <a:gd name="connsiteX40" fmla="*/ 193834 w 256384"/>
                <a:gd name="connsiteY40" fmla="*/ 42501 h 372027"/>
                <a:gd name="connsiteX41" fmla="*/ 201101 w 256384"/>
                <a:gd name="connsiteY41" fmla="*/ 45987 h 372027"/>
                <a:gd name="connsiteX42" fmla="*/ 213169 w 256384"/>
                <a:gd name="connsiteY42" fmla="*/ 44253 h 372027"/>
                <a:gd name="connsiteX43" fmla="*/ 228581 w 256384"/>
                <a:gd name="connsiteY43" fmla="*/ 53683 h 372027"/>
                <a:gd name="connsiteX44" fmla="*/ 215608 w 256384"/>
                <a:gd name="connsiteY44" fmla="*/ 74171 h 372027"/>
                <a:gd name="connsiteX45" fmla="*/ 221609 w 256384"/>
                <a:gd name="connsiteY45" fmla="*/ 74647 h 372027"/>
                <a:gd name="connsiteX46" fmla="*/ 231677 w 256384"/>
                <a:gd name="connsiteY46" fmla="*/ 85363 h 372027"/>
                <a:gd name="connsiteX47" fmla="*/ 213550 w 256384"/>
                <a:gd name="connsiteY47" fmla="*/ 84411 h 372027"/>
                <a:gd name="connsiteX48" fmla="*/ 210855 w 256384"/>
                <a:gd name="connsiteY48" fmla="*/ 87440 h 372027"/>
                <a:gd name="connsiteX49" fmla="*/ 194367 w 256384"/>
                <a:gd name="connsiteY49" fmla="*/ 91316 h 372027"/>
                <a:gd name="connsiteX50" fmla="*/ 171364 w 256384"/>
                <a:gd name="connsiteY50" fmla="*/ 105042 h 372027"/>
                <a:gd name="connsiteX51" fmla="*/ 169907 w 256384"/>
                <a:gd name="connsiteY51" fmla="*/ 114462 h 372027"/>
                <a:gd name="connsiteX52" fmla="*/ 164773 w 256384"/>
                <a:gd name="connsiteY52" fmla="*/ 121482 h 372027"/>
                <a:gd name="connsiteX53" fmla="*/ 166773 w 256384"/>
                <a:gd name="connsiteY53" fmla="*/ 132398 h 372027"/>
                <a:gd name="connsiteX54" fmla="*/ 154619 w 256384"/>
                <a:gd name="connsiteY54" fmla="*/ 138236 h 372027"/>
                <a:gd name="connsiteX55" fmla="*/ 154638 w 256384"/>
                <a:gd name="connsiteY55" fmla="*/ 146771 h 372027"/>
                <a:gd name="connsiteX56" fmla="*/ 149333 w 256384"/>
                <a:gd name="connsiteY56" fmla="*/ 150467 h 372027"/>
                <a:gd name="connsiteX57" fmla="*/ 157696 w 256384"/>
                <a:gd name="connsiteY57" fmla="*/ 168697 h 372027"/>
                <a:gd name="connsiteX58" fmla="*/ 168878 w 256384"/>
                <a:gd name="connsiteY58" fmla="*/ 181032 h 372027"/>
                <a:gd name="connsiteX59" fmla="*/ 164630 w 256384"/>
                <a:gd name="connsiteY59" fmla="*/ 189738 h 372027"/>
                <a:gd name="connsiteX60" fmla="*/ 177975 w 256384"/>
                <a:gd name="connsiteY60" fmla="*/ 190919 h 372027"/>
                <a:gd name="connsiteX61" fmla="*/ 185585 w 256384"/>
                <a:gd name="connsiteY61" fmla="*/ 201749 h 372027"/>
                <a:gd name="connsiteX62" fmla="*/ 203340 w 256384"/>
                <a:gd name="connsiteY62" fmla="*/ 202273 h 372027"/>
                <a:gd name="connsiteX63" fmla="*/ 219837 w 256384"/>
                <a:gd name="connsiteY63" fmla="*/ 190300 h 372027"/>
                <a:gd name="connsiteX64" fmla="*/ 218494 w 256384"/>
                <a:gd name="connsiteY64" fmla="*/ 221180 h 372027"/>
                <a:gd name="connsiteX65" fmla="*/ 227647 w 256384"/>
                <a:gd name="connsiteY65" fmla="*/ 223514 h 372027"/>
                <a:gd name="connsiteX66" fmla="*/ 238992 w 256384"/>
                <a:gd name="connsiteY66" fmla="*/ 220009 h 372027"/>
                <a:gd name="connsiteX67" fmla="*/ 256384 w 256384"/>
                <a:gd name="connsiteY67" fmla="*/ 252832 h 372027"/>
                <a:gd name="connsiteX68" fmla="*/ 252060 w 256384"/>
                <a:gd name="connsiteY68" fmla="*/ 259747 h 372027"/>
                <a:gd name="connsiteX69" fmla="*/ 251069 w 256384"/>
                <a:gd name="connsiteY69" fmla="*/ 274130 h 372027"/>
                <a:gd name="connsiteX70" fmla="*/ 250679 w 256384"/>
                <a:gd name="connsiteY70" fmla="*/ 291579 h 372027"/>
                <a:gd name="connsiteX71" fmla="*/ 242821 w 256384"/>
                <a:gd name="connsiteY71" fmla="*/ 301847 h 372027"/>
                <a:gd name="connsiteX72" fmla="*/ 246421 w 256384"/>
                <a:gd name="connsiteY72" fmla="*/ 309477 h 372027"/>
                <a:gd name="connsiteX73" fmla="*/ 241811 w 256384"/>
                <a:gd name="connsiteY73" fmla="*/ 316392 h 372027"/>
                <a:gd name="connsiteX74" fmla="*/ 250460 w 256384"/>
                <a:gd name="connsiteY74" fmla="*/ 333737 h 372027"/>
                <a:gd name="connsiteX75" fmla="*/ 237773 w 256384"/>
                <a:gd name="connsiteY75" fmla="*/ 356083 h 37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6384" h="372027">
                  <a:moveTo>
                    <a:pt x="237773" y="356083"/>
                  </a:moveTo>
                  <a:lnTo>
                    <a:pt x="232381" y="366722"/>
                  </a:lnTo>
                  <a:lnTo>
                    <a:pt x="222037" y="372028"/>
                  </a:lnTo>
                  <a:lnTo>
                    <a:pt x="201873" y="360102"/>
                  </a:lnTo>
                  <a:lnTo>
                    <a:pt x="200130" y="351597"/>
                  </a:lnTo>
                  <a:lnTo>
                    <a:pt x="160249" y="330823"/>
                  </a:lnTo>
                  <a:lnTo>
                    <a:pt x="124177" y="308277"/>
                  </a:lnTo>
                  <a:lnTo>
                    <a:pt x="108661" y="295599"/>
                  </a:lnTo>
                  <a:lnTo>
                    <a:pt x="100327" y="278645"/>
                  </a:lnTo>
                  <a:lnTo>
                    <a:pt x="103632" y="272748"/>
                  </a:lnTo>
                  <a:lnTo>
                    <a:pt x="86592" y="245917"/>
                  </a:lnTo>
                  <a:lnTo>
                    <a:pt x="66761" y="208331"/>
                  </a:lnTo>
                  <a:lnTo>
                    <a:pt x="47758" y="167935"/>
                  </a:lnTo>
                  <a:lnTo>
                    <a:pt x="39529" y="158706"/>
                  </a:lnTo>
                  <a:lnTo>
                    <a:pt x="33195" y="143809"/>
                  </a:lnTo>
                  <a:lnTo>
                    <a:pt x="17574" y="130616"/>
                  </a:lnTo>
                  <a:lnTo>
                    <a:pt x="3238" y="122444"/>
                  </a:lnTo>
                  <a:lnTo>
                    <a:pt x="9754" y="113433"/>
                  </a:lnTo>
                  <a:lnTo>
                    <a:pt x="0" y="94202"/>
                  </a:lnTo>
                  <a:lnTo>
                    <a:pt x="6258" y="80086"/>
                  </a:lnTo>
                  <a:lnTo>
                    <a:pt x="22298" y="67361"/>
                  </a:lnTo>
                  <a:lnTo>
                    <a:pt x="24679" y="75752"/>
                  </a:lnTo>
                  <a:lnTo>
                    <a:pt x="18945" y="80544"/>
                  </a:lnTo>
                  <a:lnTo>
                    <a:pt x="19488" y="87925"/>
                  </a:lnTo>
                  <a:lnTo>
                    <a:pt x="27803" y="86325"/>
                  </a:lnTo>
                  <a:lnTo>
                    <a:pt x="35928" y="88507"/>
                  </a:lnTo>
                  <a:lnTo>
                    <a:pt x="44367" y="98679"/>
                  </a:lnTo>
                  <a:lnTo>
                    <a:pt x="55740" y="90392"/>
                  </a:lnTo>
                  <a:lnTo>
                    <a:pt x="59550" y="76791"/>
                  </a:lnTo>
                  <a:lnTo>
                    <a:pt x="71876" y="59274"/>
                  </a:lnTo>
                  <a:lnTo>
                    <a:pt x="96060" y="51330"/>
                  </a:lnTo>
                  <a:lnTo>
                    <a:pt x="117996" y="30261"/>
                  </a:lnTo>
                  <a:lnTo>
                    <a:pt x="124263" y="17183"/>
                  </a:lnTo>
                  <a:lnTo>
                    <a:pt x="121453" y="1905"/>
                  </a:lnTo>
                  <a:lnTo>
                    <a:pt x="126816" y="0"/>
                  </a:lnTo>
                  <a:lnTo>
                    <a:pt x="140189" y="9525"/>
                  </a:lnTo>
                  <a:lnTo>
                    <a:pt x="146609" y="19022"/>
                  </a:lnTo>
                  <a:lnTo>
                    <a:pt x="155924" y="24203"/>
                  </a:lnTo>
                  <a:lnTo>
                    <a:pt x="167773" y="45301"/>
                  </a:lnTo>
                  <a:lnTo>
                    <a:pt x="182756" y="47825"/>
                  </a:lnTo>
                  <a:lnTo>
                    <a:pt x="193834" y="42501"/>
                  </a:lnTo>
                  <a:lnTo>
                    <a:pt x="201101" y="45987"/>
                  </a:lnTo>
                  <a:lnTo>
                    <a:pt x="213169" y="44253"/>
                  </a:lnTo>
                  <a:lnTo>
                    <a:pt x="228581" y="53683"/>
                  </a:lnTo>
                  <a:lnTo>
                    <a:pt x="215608" y="74171"/>
                  </a:lnTo>
                  <a:lnTo>
                    <a:pt x="221609" y="74647"/>
                  </a:lnTo>
                  <a:lnTo>
                    <a:pt x="231677" y="85363"/>
                  </a:lnTo>
                  <a:lnTo>
                    <a:pt x="213550" y="84411"/>
                  </a:lnTo>
                  <a:lnTo>
                    <a:pt x="210855" y="87440"/>
                  </a:lnTo>
                  <a:lnTo>
                    <a:pt x="194367" y="91316"/>
                  </a:lnTo>
                  <a:lnTo>
                    <a:pt x="171364" y="105042"/>
                  </a:lnTo>
                  <a:lnTo>
                    <a:pt x="169907" y="114462"/>
                  </a:lnTo>
                  <a:lnTo>
                    <a:pt x="164773" y="121482"/>
                  </a:lnTo>
                  <a:lnTo>
                    <a:pt x="166773" y="132398"/>
                  </a:lnTo>
                  <a:lnTo>
                    <a:pt x="154619" y="138236"/>
                  </a:lnTo>
                  <a:lnTo>
                    <a:pt x="154638" y="146771"/>
                  </a:lnTo>
                  <a:lnTo>
                    <a:pt x="149333" y="150467"/>
                  </a:lnTo>
                  <a:lnTo>
                    <a:pt x="157696" y="168697"/>
                  </a:lnTo>
                  <a:lnTo>
                    <a:pt x="168878" y="181032"/>
                  </a:lnTo>
                  <a:lnTo>
                    <a:pt x="164630" y="189738"/>
                  </a:lnTo>
                  <a:lnTo>
                    <a:pt x="177975" y="190919"/>
                  </a:lnTo>
                  <a:lnTo>
                    <a:pt x="185585" y="201749"/>
                  </a:lnTo>
                  <a:lnTo>
                    <a:pt x="203340" y="202273"/>
                  </a:lnTo>
                  <a:lnTo>
                    <a:pt x="219837" y="190300"/>
                  </a:lnTo>
                  <a:lnTo>
                    <a:pt x="218494" y="221180"/>
                  </a:lnTo>
                  <a:lnTo>
                    <a:pt x="227647" y="223514"/>
                  </a:lnTo>
                  <a:lnTo>
                    <a:pt x="238992" y="220009"/>
                  </a:lnTo>
                  <a:lnTo>
                    <a:pt x="256384" y="252832"/>
                  </a:lnTo>
                  <a:lnTo>
                    <a:pt x="252060" y="259747"/>
                  </a:lnTo>
                  <a:lnTo>
                    <a:pt x="251069" y="274130"/>
                  </a:lnTo>
                  <a:lnTo>
                    <a:pt x="250679" y="291579"/>
                  </a:lnTo>
                  <a:lnTo>
                    <a:pt x="242821" y="301847"/>
                  </a:lnTo>
                  <a:lnTo>
                    <a:pt x="246421" y="309477"/>
                  </a:lnTo>
                  <a:lnTo>
                    <a:pt x="241811" y="316392"/>
                  </a:lnTo>
                  <a:lnTo>
                    <a:pt x="250460" y="333737"/>
                  </a:lnTo>
                  <a:lnTo>
                    <a:pt x="237773" y="356083"/>
                  </a:lnTo>
                </a:path>
              </a:pathLst>
            </a:custGeom>
            <a:solidFill>
              <a:srgbClr val="2D3991"/>
            </a:solidFill>
            <a:ln w="2305" cap="flat">
              <a:solidFill>
                <a:srgbClr val="000000"/>
              </a:solid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EB0A9861-A343-77E2-A8A4-EF84D9BB7FF6}"/>
                </a:ext>
              </a:extLst>
            </p:cNvPr>
            <p:cNvSpPr/>
            <p:nvPr/>
          </p:nvSpPr>
          <p:spPr>
            <a:xfrm>
              <a:off x="4264990" y="3235432"/>
              <a:ext cx="33213" cy="11925"/>
            </a:xfrm>
            <a:custGeom>
              <a:avLst/>
              <a:gdLst>
                <a:gd name="connsiteX0" fmla="*/ 19307 w 33213"/>
                <a:gd name="connsiteY0" fmla="*/ 124 h 11925"/>
                <a:gd name="connsiteX1" fmla="*/ 29594 w 33213"/>
                <a:gd name="connsiteY1" fmla="*/ 1953 h 11925"/>
                <a:gd name="connsiteX2" fmla="*/ 33214 w 33213"/>
                <a:gd name="connsiteY2" fmla="*/ 6087 h 11925"/>
                <a:gd name="connsiteX3" fmla="*/ 28070 w 33213"/>
                <a:gd name="connsiteY3" fmla="*/ 11325 h 11925"/>
                <a:gd name="connsiteX4" fmla="*/ 12925 w 33213"/>
                <a:gd name="connsiteY4" fmla="*/ 11201 h 11925"/>
                <a:gd name="connsiteX5" fmla="*/ 1172 w 33213"/>
                <a:gd name="connsiteY5" fmla="*/ 11925 h 11925"/>
                <a:gd name="connsiteX6" fmla="*/ 0 w 33213"/>
                <a:gd name="connsiteY6" fmla="*/ 3038 h 11925"/>
                <a:gd name="connsiteX7" fmla="*/ 2848 w 33213"/>
                <a:gd name="connsiteY7" fmla="*/ 0 h 11925"/>
                <a:gd name="connsiteX8" fmla="*/ 19307 w 33213"/>
                <a:gd name="connsiteY8" fmla="*/ 114 h 1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13" h="11925">
                  <a:moveTo>
                    <a:pt x="19307" y="124"/>
                  </a:moveTo>
                  <a:lnTo>
                    <a:pt x="29594" y="1953"/>
                  </a:lnTo>
                  <a:lnTo>
                    <a:pt x="33214" y="6087"/>
                  </a:lnTo>
                  <a:lnTo>
                    <a:pt x="28070" y="11325"/>
                  </a:lnTo>
                  <a:lnTo>
                    <a:pt x="12925" y="11201"/>
                  </a:lnTo>
                  <a:lnTo>
                    <a:pt x="1172" y="11925"/>
                  </a:lnTo>
                  <a:lnTo>
                    <a:pt x="0" y="3038"/>
                  </a:lnTo>
                  <a:lnTo>
                    <a:pt x="2848" y="0"/>
                  </a:lnTo>
                  <a:lnTo>
                    <a:pt x="19307" y="114"/>
                  </a:lnTo>
                </a:path>
              </a:pathLst>
            </a:custGeom>
            <a:solidFill>
              <a:srgbClr val="E6E6E6"/>
            </a:solidFill>
            <a:ln w="2305" cap="flat">
              <a:solidFill>
                <a:srgbClr val="000000"/>
              </a:solid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6082053-9C8C-8CB8-B63F-14ED2CDFAA4F}"/>
                </a:ext>
              </a:extLst>
            </p:cNvPr>
            <p:cNvSpPr/>
            <p:nvPr/>
          </p:nvSpPr>
          <p:spPr>
            <a:xfrm>
              <a:off x="4356658" y="4006110"/>
              <a:ext cx="168811" cy="174431"/>
            </a:xfrm>
            <a:custGeom>
              <a:avLst/>
              <a:gdLst>
                <a:gd name="connsiteX0" fmla="*/ 0 w 168811"/>
                <a:gd name="connsiteY0" fmla="*/ 61017 h 174431"/>
                <a:gd name="connsiteX1" fmla="*/ 7925 w 168811"/>
                <a:gd name="connsiteY1" fmla="*/ 35786 h 174431"/>
                <a:gd name="connsiteX2" fmla="*/ 8430 w 168811"/>
                <a:gd name="connsiteY2" fmla="*/ 24498 h 174431"/>
                <a:gd name="connsiteX3" fmla="*/ 18079 w 168811"/>
                <a:gd name="connsiteY3" fmla="*/ 6077 h 174431"/>
                <a:gd name="connsiteX4" fmla="*/ 53140 w 168811"/>
                <a:gd name="connsiteY4" fmla="*/ 0 h 174431"/>
                <a:gd name="connsiteX5" fmla="*/ 71819 w 168811"/>
                <a:gd name="connsiteY5" fmla="*/ 295 h 174431"/>
                <a:gd name="connsiteX6" fmla="*/ 90554 w 168811"/>
                <a:gd name="connsiteY6" fmla="*/ 10982 h 174431"/>
                <a:gd name="connsiteX7" fmla="*/ 90897 w 168811"/>
                <a:gd name="connsiteY7" fmla="*/ 17431 h 174431"/>
                <a:gd name="connsiteX8" fmla="*/ 96850 w 168811"/>
                <a:gd name="connsiteY8" fmla="*/ 29090 h 174431"/>
                <a:gd name="connsiteX9" fmla="*/ 95507 w 168811"/>
                <a:gd name="connsiteY9" fmla="*/ 57665 h 174431"/>
                <a:gd name="connsiteX10" fmla="*/ 116748 w 168811"/>
                <a:gd name="connsiteY10" fmla="*/ 61722 h 174431"/>
                <a:gd name="connsiteX11" fmla="*/ 124959 w 168811"/>
                <a:gd name="connsiteY11" fmla="*/ 57579 h 174431"/>
                <a:gd name="connsiteX12" fmla="*/ 138541 w 168811"/>
                <a:gd name="connsiteY12" fmla="*/ 63294 h 174431"/>
                <a:gd name="connsiteX13" fmla="*/ 142304 w 168811"/>
                <a:gd name="connsiteY13" fmla="*/ 69618 h 174431"/>
                <a:gd name="connsiteX14" fmla="*/ 144180 w 168811"/>
                <a:gd name="connsiteY14" fmla="*/ 89049 h 174431"/>
                <a:gd name="connsiteX15" fmla="*/ 146533 w 168811"/>
                <a:gd name="connsiteY15" fmla="*/ 97241 h 174431"/>
                <a:gd name="connsiteX16" fmla="*/ 154029 w 168811"/>
                <a:gd name="connsiteY16" fmla="*/ 98184 h 174431"/>
                <a:gd name="connsiteX17" fmla="*/ 161573 w 168811"/>
                <a:gd name="connsiteY17" fmla="*/ 94745 h 174431"/>
                <a:gd name="connsiteX18" fmla="*/ 168812 w 168811"/>
                <a:gd name="connsiteY18" fmla="*/ 98603 h 174431"/>
                <a:gd name="connsiteX19" fmla="*/ 168802 w 168811"/>
                <a:gd name="connsiteY19" fmla="*/ 110338 h 174431"/>
                <a:gd name="connsiteX20" fmla="*/ 166078 w 168811"/>
                <a:gd name="connsiteY20" fmla="*/ 122987 h 174431"/>
                <a:gd name="connsiteX21" fmla="*/ 162125 w 168811"/>
                <a:gd name="connsiteY21" fmla="*/ 135369 h 174431"/>
                <a:gd name="connsiteX22" fmla="*/ 158839 w 168811"/>
                <a:gd name="connsiteY22" fmla="*/ 154372 h 174431"/>
                <a:gd name="connsiteX23" fmla="*/ 140599 w 168811"/>
                <a:gd name="connsiteY23" fmla="*/ 170945 h 174431"/>
                <a:gd name="connsiteX24" fmla="*/ 124682 w 168811"/>
                <a:gd name="connsiteY24" fmla="*/ 174432 h 174431"/>
                <a:gd name="connsiteX25" fmla="*/ 102099 w 168811"/>
                <a:gd name="connsiteY25" fmla="*/ 171126 h 174431"/>
                <a:gd name="connsiteX26" fmla="*/ 81810 w 168811"/>
                <a:gd name="connsiteY26" fmla="*/ 165230 h 174431"/>
                <a:gd name="connsiteX27" fmla="*/ 101613 w 168811"/>
                <a:gd name="connsiteY27" fmla="*/ 132455 h 174431"/>
                <a:gd name="connsiteX28" fmla="*/ 98727 w 168811"/>
                <a:gd name="connsiteY28" fmla="*/ 122987 h 174431"/>
                <a:gd name="connsiteX29" fmla="*/ 78010 w 168811"/>
                <a:gd name="connsiteY29" fmla="*/ 114624 h 174431"/>
                <a:gd name="connsiteX30" fmla="*/ 53435 w 168811"/>
                <a:gd name="connsiteY30" fmla="*/ 98860 h 174431"/>
                <a:gd name="connsiteX31" fmla="*/ 36986 w 168811"/>
                <a:gd name="connsiteY31" fmla="*/ 95621 h 174431"/>
                <a:gd name="connsiteX32" fmla="*/ 0 w 168811"/>
                <a:gd name="connsiteY32" fmla="*/ 61017 h 1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8811" h="174431">
                  <a:moveTo>
                    <a:pt x="0" y="61017"/>
                  </a:moveTo>
                  <a:lnTo>
                    <a:pt x="7925" y="35786"/>
                  </a:lnTo>
                  <a:lnTo>
                    <a:pt x="8430" y="24498"/>
                  </a:lnTo>
                  <a:lnTo>
                    <a:pt x="18079" y="6077"/>
                  </a:lnTo>
                  <a:lnTo>
                    <a:pt x="53140" y="0"/>
                  </a:lnTo>
                  <a:lnTo>
                    <a:pt x="71819" y="295"/>
                  </a:lnTo>
                  <a:lnTo>
                    <a:pt x="90554" y="10982"/>
                  </a:lnTo>
                  <a:lnTo>
                    <a:pt x="90897" y="17431"/>
                  </a:lnTo>
                  <a:lnTo>
                    <a:pt x="96850" y="29090"/>
                  </a:lnTo>
                  <a:lnTo>
                    <a:pt x="95507" y="57665"/>
                  </a:lnTo>
                  <a:lnTo>
                    <a:pt x="116748" y="61722"/>
                  </a:lnTo>
                  <a:lnTo>
                    <a:pt x="124959" y="57579"/>
                  </a:lnTo>
                  <a:lnTo>
                    <a:pt x="138541" y="63294"/>
                  </a:lnTo>
                  <a:lnTo>
                    <a:pt x="142304" y="69618"/>
                  </a:lnTo>
                  <a:lnTo>
                    <a:pt x="144180" y="89049"/>
                  </a:lnTo>
                  <a:lnTo>
                    <a:pt x="146533" y="97241"/>
                  </a:lnTo>
                  <a:lnTo>
                    <a:pt x="154029" y="98184"/>
                  </a:lnTo>
                  <a:lnTo>
                    <a:pt x="161573" y="94745"/>
                  </a:lnTo>
                  <a:lnTo>
                    <a:pt x="168812" y="98603"/>
                  </a:lnTo>
                  <a:lnTo>
                    <a:pt x="168802" y="110338"/>
                  </a:lnTo>
                  <a:lnTo>
                    <a:pt x="166078" y="122987"/>
                  </a:lnTo>
                  <a:lnTo>
                    <a:pt x="162125" y="135369"/>
                  </a:lnTo>
                  <a:lnTo>
                    <a:pt x="158839" y="154372"/>
                  </a:lnTo>
                  <a:lnTo>
                    <a:pt x="140599" y="170945"/>
                  </a:lnTo>
                  <a:lnTo>
                    <a:pt x="124682" y="174432"/>
                  </a:lnTo>
                  <a:lnTo>
                    <a:pt x="102099" y="171126"/>
                  </a:lnTo>
                  <a:lnTo>
                    <a:pt x="81810" y="165230"/>
                  </a:lnTo>
                  <a:lnTo>
                    <a:pt x="101613" y="132455"/>
                  </a:lnTo>
                  <a:lnTo>
                    <a:pt x="98727" y="122987"/>
                  </a:lnTo>
                  <a:lnTo>
                    <a:pt x="78010" y="114624"/>
                  </a:lnTo>
                  <a:lnTo>
                    <a:pt x="53435" y="98860"/>
                  </a:lnTo>
                  <a:lnTo>
                    <a:pt x="36986" y="95621"/>
                  </a:lnTo>
                  <a:lnTo>
                    <a:pt x="0" y="61017"/>
                  </a:lnTo>
                </a:path>
              </a:pathLst>
            </a:custGeom>
            <a:solidFill>
              <a:srgbClr val="2D3991"/>
            </a:solidFill>
            <a:ln w="2305" cap="flat">
              <a:solidFill>
                <a:srgbClr val="000000"/>
              </a:solid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750440E0-00B4-AD20-06D8-12073B2137D0}"/>
                </a:ext>
              </a:extLst>
            </p:cNvPr>
            <p:cNvSpPr/>
            <p:nvPr/>
          </p:nvSpPr>
          <p:spPr>
            <a:xfrm>
              <a:off x="3805285" y="3320072"/>
              <a:ext cx="47720" cy="26136"/>
            </a:xfrm>
            <a:custGeom>
              <a:avLst/>
              <a:gdLst>
                <a:gd name="connsiteX0" fmla="*/ 46320 w 47720"/>
                <a:gd name="connsiteY0" fmla="*/ 21317 h 26136"/>
                <a:gd name="connsiteX1" fmla="*/ 44091 w 47720"/>
                <a:gd name="connsiteY1" fmla="*/ 26137 h 26136"/>
                <a:gd name="connsiteX2" fmla="*/ 32433 w 47720"/>
                <a:gd name="connsiteY2" fmla="*/ 25832 h 26136"/>
                <a:gd name="connsiteX3" fmla="*/ 25194 w 47720"/>
                <a:gd name="connsiteY3" fmla="*/ 23870 h 26136"/>
                <a:gd name="connsiteX4" fmla="*/ 16878 w 47720"/>
                <a:gd name="connsiteY4" fmla="*/ 19802 h 26136"/>
                <a:gd name="connsiteX5" fmla="*/ 5705 w 47720"/>
                <a:gd name="connsiteY5" fmla="*/ 18526 h 26136"/>
                <a:gd name="connsiteX6" fmla="*/ 0 w 47720"/>
                <a:gd name="connsiteY6" fmla="*/ 14135 h 26136"/>
                <a:gd name="connsiteX7" fmla="*/ 629 w 47720"/>
                <a:gd name="connsiteY7" fmla="*/ 11125 h 26136"/>
                <a:gd name="connsiteX8" fmla="*/ 7525 w 47720"/>
                <a:gd name="connsiteY8" fmla="*/ 5953 h 26136"/>
                <a:gd name="connsiteX9" fmla="*/ 11297 w 47720"/>
                <a:gd name="connsiteY9" fmla="*/ 3686 h 26136"/>
                <a:gd name="connsiteX10" fmla="*/ 10230 w 47720"/>
                <a:gd name="connsiteY10" fmla="*/ 1267 h 26136"/>
                <a:gd name="connsiteX11" fmla="*/ 14935 w 47720"/>
                <a:gd name="connsiteY11" fmla="*/ 0 h 26136"/>
                <a:gd name="connsiteX12" fmla="*/ 20869 w 47720"/>
                <a:gd name="connsiteY12" fmla="*/ 1733 h 26136"/>
                <a:gd name="connsiteX13" fmla="*/ 25203 w 47720"/>
                <a:gd name="connsiteY13" fmla="*/ 5820 h 26136"/>
                <a:gd name="connsiteX14" fmla="*/ 31271 w 47720"/>
                <a:gd name="connsiteY14" fmla="*/ 9115 h 26136"/>
                <a:gd name="connsiteX15" fmla="*/ 32023 w 47720"/>
                <a:gd name="connsiteY15" fmla="*/ 11878 h 26136"/>
                <a:gd name="connsiteX16" fmla="*/ 40843 w 47720"/>
                <a:gd name="connsiteY16" fmla="*/ 9430 h 26136"/>
                <a:gd name="connsiteX17" fmla="*/ 44987 w 47720"/>
                <a:gd name="connsiteY17" fmla="*/ 10897 h 26136"/>
                <a:gd name="connsiteX18" fmla="*/ 47720 w 47720"/>
                <a:gd name="connsiteY18" fmla="*/ 13106 h 26136"/>
                <a:gd name="connsiteX19" fmla="*/ 46320 w 47720"/>
                <a:gd name="connsiteY19" fmla="*/ 21317 h 2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20" h="26136">
                  <a:moveTo>
                    <a:pt x="46320" y="21317"/>
                  </a:moveTo>
                  <a:lnTo>
                    <a:pt x="44091" y="26137"/>
                  </a:lnTo>
                  <a:lnTo>
                    <a:pt x="32433" y="25832"/>
                  </a:lnTo>
                  <a:lnTo>
                    <a:pt x="25194" y="23870"/>
                  </a:lnTo>
                  <a:lnTo>
                    <a:pt x="16878" y="19802"/>
                  </a:lnTo>
                  <a:lnTo>
                    <a:pt x="5705" y="18526"/>
                  </a:lnTo>
                  <a:lnTo>
                    <a:pt x="0" y="14135"/>
                  </a:lnTo>
                  <a:lnTo>
                    <a:pt x="629" y="11125"/>
                  </a:lnTo>
                  <a:lnTo>
                    <a:pt x="7525" y="5953"/>
                  </a:lnTo>
                  <a:lnTo>
                    <a:pt x="11297" y="3686"/>
                  </a:lnTo>
                  <a:lnTo>
                    <a:pt x="10230" y="1267"/>
                  </a:lnTo>
                  <a:lnTo>
                    <a:pt x="14935" y="0"/>
                  </a:lnTo>
                  <a:lnTo>
                    <a:pt x="20869" y="1733"/>
                  </a:lnTo>
                  <a:lnTo>
                    <a:pt x="25203" y="5820"/>
                  </a:lnTo>
                  <a:lnTo>
                    <a:pt x="31271" y="9115"/>
                  </a:lnTo>
                  <a:lnTo>
                    <a:pt x="32023" y="11878"/>
                  </a:lnTo>
                  <a:lnTo>
                    <a:pt x="40843" y="9430"/>
                  </a:lnTo>
                  <a:lnTo>
                    <a:pt x="44987" y="10897"/>
                  </a:lnTo>
                  <a:lnTo>
                    <a:pt x="47720" y="13106"/>
                  </a:lnTo>
                  <a:lnTo>
                    <a:pt x="46320" y="21317"/>
                  </a:lnTo>
                </a:path>
              </a:pathLst>
            </a:custGeom>
            <a:solidFill>
              <a:srgbClr val="E6E6E6"/>
            </a:solidFill>
            <a:ln w="2305" cap="flat">
              <a:solidFill>
                <a:srgbClr val="000000"/>
              </a:solid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E99870-D413-9C6F-C514-DB3344BFA4D0}"/>
                </a:ext>
              </a:extLst>
            </p:cNvPr>
            <p:cNvSpPr/>
            <p:nvPr/>
          </p:nvSpPr>
          <p:spPr>
            <a:xfrm>
              <a:off x="4450003" y="3490855"/>
              <a:ext cx="82210" cy="84782"/>
            </a:xfrm>
            <a:custGeom>
              <a:avLst/>
              <a:gdLst>
                <a:gd name="connsiteX0" fmla="*/ 18050 w 82210"/>
                <a:gd name="connsiteY0" fmla="*/ 1057 h 84782"/>
                <a:gd name="connsiteX1" fmla="*/ 42148 w 82210"/>
                <a:gd name="connsiteY1" fmla="*/ 5096 h 84782"/>
                <a:gd name="connsiteX2" fmla="*/ 44310 w 82210"/>
                <a:gd name="connsiteY2" fmla="*/ 1457 h 84782"/>
                <a:gd name="connsiteX3" fmla="*/ 60579 w 82210"/>
                <a:gd name="connsiteY3" fmla="*/ 0 h 84782"/>
                <a:gd name="connsiteX4" fmla="*/ 82210 w 82210"/>
                <a:gd name="connsiteY4" fmla="*/ 5429 h 84782"/>
                <a:gd name="connsiteX5" fmla="*/ 71733 w 82210"/>
                <a:gd name="connsiteY5" fmla="*/ 22774 h 84782"/>
                <a:gd name="connsiteX6" fmla="*/ 73323 w 82210"/>
                <a:gd name="connsiteY6" fmla="*/ 36557 h 84782"/>
                <a:gd name="connsiteX7" fmla="*/ 81220 w 82210"/>
                <a:gd name="connsiteY7" fmla="*/ 48501 h 84782"/>
                <a:gd name="connsiteX8" fmla="*/ 77705 w 82210"/>
                <a:gd name="connsiteY8" fmla="*/ 57160 h 84782"/>
                <a:gd name="connsiteX9" fmla="*/ 75933 w 82210"/>
                <a:gd name="connsiteY9" fmla="*/ 66370 h 84782"/>
                <a:gd name="connsiteX10" fmla="*/ 70809 w 82210"/>
                <a:gd name="connsiteY10" fmla="*/ 74838 h 84782"/>
                <a:gd name="connsiteX11" fmla="*/ 59284 w 82210"/>
                <a:gd name="connsiteY11" fmla="*/ 70571 h 84782"/>
                <a:gd name="connsiteX12" fmla="*/ 49787 w 82210"/>
                <a:gd name="connsiteY12" fmla="*/ 72628 h 84782"/>
                <a:gd name="connsiteX13" fmla="*/ 41672 w 82210"/>
                <a:gd name="connsiteY13" fmla="*/ 70838 h 84782"/>
                <a:gd name="connsiteX14" fmla="*/ 39653 w 82210"/>
                <a:gd name="connsiteY14" fmla="*/ 76667 h 84782"/>
                <a:gd name="connsiteX15" fmla="*/ 43034 w 82210"/>
                <a:gd name="connsiteY15" fmla="*/ 80667 h 84782"/>
                <a:gd name="connsiteX16" fmla="*/ 41215 w 82210"/>
                <a:gd name="connsiteY16" fmla="*/ 84782 h 84782"/>
                <a:gd name="connsiteX17" fmla="*/ 30280 w 82210"/>
                <a:gd name="connsiteY17" fmla="*/ 83134 h 84782"/>
                <a:gd name="connsiteX18" fmla="*/ 17993 w 82210"/>
                <a:gd name="connsiteY18" fmla="*/ 65637 h 84782"/>
                <a:gd name="connsiteX19" fmla="*/ 15354 w 82210"/>
                <a:gd name="connsiteY19" fmla="*/ 54273 h 84782"/>
                <a:gd name="connsiteX20" fmla="*/ 8915 w 82210"/>
                <a:gd name="connsiteY20" fmla="*/ 54255 h 84782"/>
                <a:gd name="connsiteX21" fmla="*/ 0 w 82210"/>
                <a:gd name="connsiteY21" fmla="*/ 39624 h 84782"/>
                <a:gd name="connsiteX22" fmla="*/ 3715 w 82210"/>
                <a:gd name="connsiteY22" fmla="*/ 29223 h 84782"/>
                <a:gd name="connsiteX23" fmla="*/ 2629 w 82210"/>
                <a:gd name="connsiteY23" fmla="*/ 24470 h 84782"/>
                <a:gd name="connsiteX24" fmla="*/ 14840 w 82210"/>
                <a:gd name="connsiteY24" fmla="*/ 19212 h 84782"/>
                <a:gd name="connsiteX25" fmla="*/ 18050 w 82210"/>
                <a:gd name="connsiteY25" fmla="*/ 1067 h 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2210" h="84782">
                  <a:moveTo>
                    <a:pt x="18050" y="1057"/>
                  </a:moveTo>
                  <a:lnTo>
                    <a:pt x="42148" y="5096"/>
                  </a:lnTo>
                  <a:lnTo>
                    <a:pt x="44310" y="1457"/>
                  </a:lnTo>
                  <a:lnTo>
                    <a:pt x="60579" y="0"/>
                  </a:lnTo>
                  <a:lnTo>
                    <a:pt x="82210" y="5429"/>
                  </a:lnTo>
                  <a:lnTo>
                    <a:pt x="71733" y="22774"/>
                  </a:lnTo>
                  <a:lnTo>
                    <a:pt x="73323" y="36557"/>
                  </a:lnTo>
                  <a:lnTo>
                    <a:pt x="81220" y="48501"/>
                  </a:lnTo>
                  <a:lnTo>
                    <a:pt x="77705" y="57160"/>
                  </a:lnTo>
                  <a:lnTo>
                    <a:pt x="75933" y="66370"/>
                  </a:lnTo>
                  <a:lnTo>
                    <a:pt x="70809" y="74838"/>
                  </a:lnTo>
                  <a:lnTo>
                    <a:pt x="59284" y="70571"/>
                  </a:lnTo>
                  <a:lnTo>
                    <a:pt x="49787" y="72628"/>
                  </a:lnTo>
                  <a:lnTo>
                    <a:pt x="41672" y="70838"/>
                  </a:lnTo>
                  <a:lnTo>
                    <a:pt x="39653" y="76667"/>
                  </a:lnTo>
                  <a:lnTo>
                    <a:pt x="43034" y="80667"/>
                  </a:lnTo>
                  <a:lnTo>
                    <a:pt x="41215" y="84782"/>
                  </a:lnTo>
                  <a:lnTo>
                    <a:pt x="30280" y="83134"/>
                  </a:lnTo>
                  <a:lnTo>
                    <a:pt x="17993" y="65637"/>
                  </a:lnTo>
                  <a:lnTo>
                    <a:pt x="15354" y="54273"/>
                  </a:lnTo>
                  <a:lnTo>
                    <a:pt x="8915" y="54255"/>
                  </a:lnTo>
                  <a:lnTo>
                    <a:pt x="0" y="39624"/>
                  </a:lnTo>
                  <a:lnTo>
                    <a:pt x="3715" y="29223"/>
                  </a:lnTo>
                  <a:lnTo>
                    <a:pt x="2629" y="24470"/>
                  </a:lnTo>
                  <a:lnTo>
                    <a:pt x="14840" y="19212"/>
                  </a:lnTo>
                  <a:lnTo>
                    <a:pt x="18050" y="1067"/>
                  </a:lnTo>
                </a:path>
              </a:pathLst>
            </a:custGeom>
            <a:solidFill>
              <a:srgbClr val="E6E6E6"/>
            </a:solidFill>
            <a:ln w="2305" cap="flat">
              <a:solidFill>
                <a:srgbClr val="000000"/>
              </a:solid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0DB0949E-DECC-408E-F49B-FCC7579D9916}"/>
                </a:ext>
              </a:extLst>
            </p:cNvPr>
            <p:cNvSpPr/>
            <p:nvPr/>
          </p:nvSpPr>
          <p:spPr>
            <a:xfrm>
              <a:off x="4371451" y="3392300"/>
              <a:ext cx="21221" cy="18097"/>
            </a:xfrm>
            <a:custGeom>
              <a:avLst/>
              <a:gdLst>
                <a:gd name="connsiteX0" fmla="*/ 5429 w 21221"/>
                <a:gd name="connsiteY0" fmla="*/ 2648 h 18097"/>
                <a:gd name="connsiteX1" fmla="*/ 16993 w 21221"/>
                <a:gd name="connsiteY1" fmla="*/ 0 h 18097"/>
                <a:gd name="connsiteX2" fmla="*/ 21222 w 21221"/>
                <a:gd name="connsiteY2" fmla="*/ 714 h 18097"/>
                <a:gd name="connsiteX3" fmla="*/ 20412 w 21221"/>
                <a:gd name="connsiteY3" fmla="*/ 15859 h 18097"/>
                <a:gd name="connsiteX4" fmla="*/ 3619 w 21221"/>
                <a:gd name="connsiteY4" fmla="*/ 18098 h 18097"/>
                <a:gd name="connsiteX5" fmla="*/ 0 w 21221"/>
                <a:gd name="connsiteY5" fmla="*/ 16269 h 18097"/>
                <a:gd name="connsiteX6" fmla="*/ 5829 w 21221"/>
                <a:gd name="connsiteY6" fmla="*/ 10678 h 18097"/>
                <a:gd name="connsiteX7" fmla="*/ 5429 w 21221"/>
                <a:gd name="connsiteY7" fmla="*/ 264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1" h="18097">
                  <a:moveTo>
                    <a:pt x="5429" y="2648"/>
                  </a:moveTo>
                  <a:lnTo>
                    <a:pt x="16993" y="0"/>
                  </a:lnTo>
                  <a:lnTo>
                    <a:pt x="21222" y="714"/>
                  </a:lnTo>
                  <a:lnTo>
                    <a:pt x="20412" y="15859"/>
                  </a:lnTo>
                  <a:lnTo>
                    <a:pt x="3619" y="18098"/>
                  </a:lnTo>
                  <a:lnTo>
                    <a:pt x="0" y="16269"/>
                  </a:lnTo>
                  <a:lnTo>
                    <a:pt x="5829" y="10678"/>
                  </a:lnTo>
                  <a:lnTo>
                    <a:pt x="5429" y="2648"/>
                  </a:lnTo>
                </a:path>
              </a:pathLst>
            </a:custGeom>
            <a:solidFill>
              <a:srgbClr val="E6E6E6"/>
            </a:solidFill>
            <a:ln w="2305" cap="flat">
              <a:solidFill>
                <a:srgbClr val="000000"/>
              </a:solid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355E1B5-DC51-96CD-41C8-E833953DC3A6}"/>
                </a:ext>
              </a:extLst>
            </p:cNvPr>
            <p:cNvSpPr/>
            <p:nvPr/>
          </p:nvSpPr>
          <p:spPr>
            <a:xfrm>
              <a:off x="4442317" y="4236548"/>
              <a:ext cx="104946" cy="108432"/>
            </a:xfrm>
            <a:custGeom>
              <a:avLst/>
              <a:gdLst>
                <a:gd name="connsiteX0" fmla="*/ 16126 w 104946"/>
                <a:gd name="connsiteY0" fmla="*/ 2343 h 108432"/>
                <a:gd name="connsiteX1" fmla="*/ 29185 w 104946"/>
                <a:gd name="connsiteY1" fmla="*/ 0 h 108432"/>
                <a:gd name="connsiteX2" fmla="*/ 49359 w 104946"/>
                <a:gd name="connsiteY2" fmla="*/ 17078 h 108432"/>
                <a:gd name="connsiteX3" fmla="*/ 56836 w 104946"/>
                <a:gd name="connsiteY3" fmla="*/ 16431 h 108432"/>
                <a:gd name="connsiteX4" fmla="*/ 77534 w 104946"/>
                <a:gd name="connsiteY4" fmla="*/ 30642 h 108432"/>
                <a:gd name="connsiteX5" fmla="*/ 93316 w 104946"/>
                <a:gd name="connsiteY5" fmla="*/ 42948 h 108432"/>
                <a:gd name="connsiteX6" fmla="*/ 104947 w 104946"/>
                <a:gd name="connsiteY6" fmla="*/ 58169 h 108432"/>
                <a:gd name="connsiteX7" fmla="*/ 96079 w 104946"/>
                <a:gd name="connsiteY7" fmla="*/ 68818 h 108432"/>
                <a:gd name="connsiteX8" fmla="*/ 101651 w 104946"/>
                <a:gd name="connsiteY8" fmla="*/ 81582 h 108432"/>
                <a:gd name="connsiteX9" fmla="*/ 92945 w 104946"/>
                <a:gd name="connsiteY9" fmla="*/ 95803 h 108432"/>
                <a:gd name="connsiteX10" fmla="*/ 70218 w 104946"/>
                <a:gd name="connsiteY10" fmla="*/ 108433 h 108432"/>
                <a:gd name="connsiteX11" fmla="*/ 55378 w 104946"/>
                <a:gd name="connsiteY11" fmla="*/ 103889 h 108432"/>
                <a:gd name="connsiteX12" fmla="*/ 44491 w 104946"/>
                <a:gd name="connsiteY12" fmla="*/ 106318 h 108432"/>
                <a:gd name="connsiteX13" fmla="*/ 25889 w 104946"/>
                <a:gd name="connsiteY13" fmla="*/ 96564 h 108432"/>
                <a:gd name="connsiteX14" fmla="*/ 12249 w 104946"/>
                <a:gd name="connsiteY14" fmla="*/ 97289 h 108432"/>
                <a:gd name="connsiteX15" fmla="*/ 0 w 104946"/>
                <a:gd name="connsiteY15" fmla="*/ 84773 h 108432"/>
                <a:gd name="connsiteX16" fmla="*/ 1553 w 104946"/>
                <a:gd name="connsiteY16" fmla="*/ 70199 h 108432"/>
                <a:gd name="connsiteX17" fmla="*/ 5925 w 104946"/>
                <a:gd name="connsiteY17" fmla="*/ 65189 h 108432"/>
                <a:gd name="connsiteX18" fmla="*/ 5725 w 104946"/>
                <a:gd name="connsiteY18" fmla="*/ 42891 h 108432"/>
                <a:gd name="connsiteX19" fmla="*/ 11106 w 104946"/>
                <a:gd name="connsiteY19" fmla="*/ 20031 h 108432"/>
                <a:gd name="connsiteX20" fmla="*/ 16126 w 104946"/>
                <a:gd name="connsiteY20" fmla="*/ 2343 h 10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946" h="108432">
                  <a:moveTo>
                    <a:pt x="16126" y="2343"/>
                  </a:moveTo>
                  <a:lnTo>
                    <a:pt x="29185" y="0"/>
                  </a:lnTo>
                  <a:lnTo>
                    <a:pt x="49359" y="17078"/>
                  </a:lnTo>
                  <a:lnTo>
                    <a:pt x="56836" y="16431"/>
                  </a:lnTo>
                  <a:lnTo>
                    <a:pt x="77534" y="30642"/>
                  </a:lnTo>
                  <a:lnTo>
                    <a:pt x="93316" y="42948"/>
                  </a:lnTo>
                  <a:lnTo>
                    <a:pt x="104947" y="58169"/>
                  </a:lnTo>
                  <a:lnTo>
                    <a:pt x="96079" y="68818"/>
                  </a:lnTo>
                  <a:lnTo>
                    <a:pt x="101651" y="81582"/>
                  </a:lnTo>
                  <a:lnTo>
                    <a:pt x="92945" y="95803"/>
                  </a:lnTo>
                  <a:lnTo>
                    <a:pt x="70218" y="108433"/>
                  </a:lnTo>
                  <a:lnTo>
                    <a:pt x="55378" y="103889"/>
                  </a:lnTo>
                  <a:lnTo>
                    <a:pt x="44491" y="106318"/>
                  </a:lnTo>
                  <a:lnTo>
                    <a:pt x="25889" y="96564"/>
                  </a:lnTo>
                  <a:lnTo>
                    <a:pt x="12249" y="97289"/>
                  </a:lnTo>
                  <a:lnTo>
                    <a:pt x="0" y="84773"/>
                  </a:lnTo>
                  <a:lnTo>
                    <a:pt x="1553" y="70199"/>
                  </a:lnTo>
                  <a:lnTo>
                    <a:pt x="5925" y="65189"/>
                  </a:lnTo>
                  <a:lnTo>
                    <a:pt x="5725" y="42891"/>
                  </a:lnTo>
                  <a:lnTo>
                    <a:pt x="11106" y="20031"/>
                  </a:lnTo>
                  <a:lnTo>
                    <a:pt x="16126" y="2343"/>
                  </a:lnTo>
                </a:path>
              </a:pathLst>
            </a:custGeom>
            <a:solidFill>
              <a:srgbClr val="2D3991"/>
            </a:solidFill>
            <a:ln w="2305" cap="flat">
              <a:solidFill>
                <a:srgbClr val="000000"/>
              </a:solid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2B17392-3DAB-9FD4-48CB-F0539D9A0273}"/>
                </a:ext>
              </a:extLst>
            </p:cNvPr>
            <p:cNvSpPr/>
            <p:nvPr/>
          </p:nvSpPr>
          <p:spPr>
            <a:xfrm>
              <a:off x="3109493" y="2529087"/>
              <a:ext cx="1161088" cy="567975"/>
            </a:xfrm>
            <a:custGeom>
              <a:avLst/>
              <a:gdLst>
                <a:gd name="connsiteX0" fmla="*/ 600808 w 1161088"/>
                <a:gd name="connsiteY0" fmla="*/ 9 h 567975"/>
                <a:gd name="connsiteX1" fmla="*/ 604380 w 1161088"/>
                <a:gd name="connsiteY1" fmla="*/ 14278 h 567975"/>
                <a:gd name="connsiteX2" fmla="*/ 610638 w 1161088"/>
                <a:gd name="connsiteY2" fmla="*/ 18669 h 567975"/>
                <a:gd name="connsiteX3" fmla="*/ 624688 w 1161088"/>
                <a:gd name="connsiteY3" fmla="*/ 20250 h 567975"/>
                <a:gd name="connsiteX4" fmla="*/ 645224 w 1161088"/>
                <a:gd name="connsiteY4" fmla="*/ 24365 h 567975"/>
                <a:gd name="connsiteX5" fmla="*/ 664731 w 1161088"/>
                <a:gd name="connsiteY5" fmla="*/ 32347 h 567975"/>
                <a:gd name="connsiteX6" fmla="*/ 681028 w 1161088"/>
                <a:gd name="connsiteY6" fmla="*/ 29004 h 567975"/>
                <a:gd name="connsiteX7" fmla="*/ 705764 w 1161088"/>
                <a:gd name="connsiteY7" fmla="*/ 35690 h 567975"/>
                <a:gd name="connsiteX8" fmla="*/ 712346 w 1161088"/>
                <a:gd name="connsiteY8" fmla="*/ 35433 h 567975"/>
                <a:gd name="connsiteX9" fmla="*/ 730349 w 1161088"/>
                <a:gd name="connsiteY9" fmla="*/ 28156 h 567975"/>
                <a:gd name="connsiteX10" fmla="*/ 749217 w 1161088"/>
                <a:gd name="connsiteY10" fmla="*/ 37481 h 567975"/>
                <a:gd name="connsiteX11" fmla="*/ 768887 w 1161088"/>
                <a:gd name="connsiteY11" fmla="*/ 47377 h 567975"/>
                <a:gd name="connsiteX12" fmla="*/ 785174 w 1161088"/>
                <a:gd name="connsiteY12" fmla="*/ 55874 h 567975"/>
                <a:gd name="connsiteX13" fmla="*/ 800786 w 1161088"/>
                <a:gd name="connsiteY13" fmla="*/ 64008 h 567975"/>
                <a:gd name="connsiteX14" fmla="*/ 802738 w 1161088"/>
                <a:gd name="connsiteY14" fmla="*/ 70666 h 567975"/>
                <a:gd name="connsiteX15" fmla="*/ 807472 w 1161088"/>
                <a:gd name="connsiteY15" fmla="*/ 73152 h 567975"/>
                <a:gd name="connsiteX16" fmla="*/ 806244 w 1161088"/>
                <a:gd name="connsiteY16" fmla="*/ 75657 h 567975"/>
                <a:gd name="connsiteX17" fmla="*/ 811635 w 1161088"/>
                <a:gd name="connsiteY17" fmla="*/ 76429 h 567975"/>
                <a:gd name="connsiteX18" fmla="*/ 815550 w 1161088"/>
                <a:gd name="connsiteY18" fmla="*/ 73819 h 567975"/>
                <a:gd name="connsiteX19" fmla="*/ 816559 w 1161088"/>
                <a:gd name="connsiteY19" fmla="*/ 79800 h 567975"/>
                <a:gd name="connsiteX20" fmla="*/ 820607 w 1161088"/>
                <a:gd name="connsiteY20" fmla="*/ 83782 h 567975"/>
                <a:gd name="connsiteX21" fmla="*/ 826132 w 1161088"/>
                <a:gd name="connsiteY21" fmla="*/ 83782 h 567975"/>
                <a:gd name="connsiteX22" fmla="*/ 829085 w 1161088"/>
                <a:gd name="connsiteY22" fmla="*/ 86859 h 567975"/>
                <a:gd name="connsiteX23" fmla="*/ 826599 w 1161088"/>
                <a:gd name="connsiteY23" fmla="*/ 91316 h 567975"/>
                <a:gd name="connsiteX24" fmla="*/ 847563 w 1161088"/>
                <a:gd name="connsiteY24" fmla="*/ 103060 h 567975"/>
                <a:gd name="connsiteX25" fmla="*/ 851849 w 1161088"/>
                <a:gd name="connsiteY25" fmla="*/ 125597 h 567975"/>
                <a:gd name="connsiteX26" fmla="*/ 855879 w 1161088"/>
                <a:gd name="connsiteY26" fmla="*/ 146990 h 567975"/>
                <a:gd name="connsiteX27" fmla="*/ 849992 w 1161088"/>
                <a:gd name="connsiteY27" fmla="*/ 161439 h 567975"/>
                <a:gd name="connsiteX28" fmla="*/ 840543 w 1161088"/>
                <a:gd name="connsiteY28" fmla="*/ 174812 h 567975"/>
                <a:gd name="connsiteX29" fmla="*/ 836114 w 1161088"/>
                <a:gd name="connsiteY29" fmla="*/ 183280 h 567975"/>
                <a:gd name="connsiteX30" fmla="*/ 835676 w 1161088"/>
                <a:gd name="connsiteY30" fmla="*/ 185804 h 567975"/>
                <a:gd name="connsiteX31" fmla="*/ 837933 w 1161088"/>
                <a:gd name="connsiteY31" fmla="*/ 189252 h 567975"/>
                <a:gd name="connsiteX32" fmla="*/ 844763 w 1161088"/>
                <a:gd name="connsiteY32" fmla="*/ 193053 h 567975"/>
                <a:gd name="connsiteX33" fmla="*/ 849811 w 1161088"/>
                <a:gd name="connsiteY33" fmla="*/ 193053 h 567975"/>
                <a:gd name="connsiteX34" fmla="*/ 873176 w 1161088"/>
                <a:gd name="connsiteY34" fmla="*/ 180165 h 567975"/>
                <a:gd name="connsiteX35" fmla="*/ 893902 w 1161088"/>
                <a:gd name="connsiteY35" fmla="*/ 176355 h 567975"/>
                <a:gd name="connsiteX36" fmla="*/ 920210 w 1161088"/>
                <a:gd name="connsiteY36" fmla="*/ 164278 h 567975"/>
                <a:gd name="connsiteX37" fmla="*/ 920601 w 1161088"/>
                <a:gd name="connsiteY37" fmla="*/ 161801 h 567975"/>
                <a:gd name="connsiteX38" fmla="*/ 918791 w 1161088"/>
                <a:gd name="connsiteY38" fmla="*/ 154362 h 567975"/>
                <a:gd name="connsiteX39" fmla="*/ 915533 w 1161088"/>
                <a:gd name="connsiteY39" fmla="*/ 149562 h 567975"/>
                <a:gd name="connsiteX40" fmla="*/ 924620 w 1161088"/>
                <a:gd name="connsiteY40" fmla="*/ 145666 h 567975"/>
                <a:gd name="connsiteX41" fmla="*/ 944375 w 1161088"/>
                <a:gd name="connsiteY41" fmla="*/ 145571 h 567975"/>
                <a:gd name="connsiteX42" fmla="*/ 962844 w 1161088"/>
                <a:gd name="connsiteY42" fmla="*/ 145580 h 567975"/>
                <a:gd name="connsiteX43" fmla="*/ 969274 w 1161088"/>
                <a:gd name="connsiteY43" fmla="*/ 136007 h 567975"/>
                <a:gd name="connsiteX44" fmla="*/ 971788 w 1161088"/>
                <a:gd name="connsiteY44" fmla="*/ 134083 h 567975"/>
                <a:gd name="connsiteX45" fmla="*/ 993048 w 1161088"/>
                <a:gd name="connsiteY45" fmla="*/ 116281 h 567975"/>
                <a:gd name="connsiteX46" fmla="*/ 1002125 w 1161088"/>
                <a:gd name="connsiteY46" fmla="*/ 111709 h 567975"/>
                <a:gd name="connsiteX47" fmla="*/ 1032682 w 1161088"/>
                <a:gd name="connsiteY47" fmla="*/ 111538 h 567975"/>
                <a:gd name="connsiteX48" fmla="*/ 1069753 w 1161088"/>
                <a:gd name="connsiteY48" fmla="*/ 111519 h 567975"/>
                <a:gd name="connsiteX49" fmla="*/ 1071763 w 1161088"/>
                <a:gd name="connsiteY49" fmla="*/ 105375 h 567975"/>
                <a:gd name="connsiteX50" fmla="*/ 1078211 w 1161088"/>
                <a:gd name="connsiteY50" fmla="*/ 104118 h 567975"/>
                <a:gd name="connsiteX51" fmla="*/ 1086755 w 1161088"/>
                <a:gd name="connsiteY51" fmla="*/ 100260 h 567975"/>
                <a:gd name="connsiteX52" fmla="*/ 1093889 w 1161088"/>
                <a:gd name="connsiteY52" fmla="*/ 88859 h 567975"/>
                <a:gd name="connsiteX53" fmla="*/ 1100033 w 1161088"/>
                <a:gd name="connsiteY53" fmla="*/ 69256 h 567975"/>
                <a:gd name="connsiteX54" fmla="*/ 1115368 w 1161088"/>
                <a:gd name="connsiteY54" fmla="*/ 50073 h 567975"/>
                <a:gd name="connsiteX55" fmla="*/ 1122055 w 1161088"/>
                <a:gd name="connsiteY55" fmla="*/ 56769 h 567975"/>
                <a:gd name="connsiteX56" fmla="*/ 1135542 w 1161088"/>
                <a:gd name="connsiteY56" fmla="*/ 52445 h 567975"/>
                <a:gd name="connsiteX57" fmla="*/ 1144476 w 1161088"/>
                <a:gd name="connsiteY57" fmla="*/ 59788 h 567975"/>
                <a:gd name="connsiteX58" fmla="*/ 1144467 w 1161088"/>
                <a:gd name="connsiteY58" fmla="*/ 94183 h 567975"/>
                <a:gd name="connsiteX59" fmla="*/ 1157621 w 1161088"/>
                <a:gd name="connsiteY59" fmla="*/ 108299 h 567975"/>
                <a:gd name="connsiteX60" fmla="*/ 1161088 w 1161088"/>
                <a:gd name="connsiteY60" fmla="*/ 116443 h 567975"/>
                <a:gd name="connsiteX61" fmla="*/ 1139609 w 1161088"/>
                <a:gd name="connsiteY61" fmla="*/ 128445 h 567975"/>
                <a:gd name="connsiteX62" fmla="*/ 1118940 w 1161088"/>
                <a:gd name="connsiteY62" fmla="*/ 136950 h 567975"/>
                <a:gd name="connsiteX63" fmla="*/ 1097699 w 1161088"/>
                <a:gd name="connsiteY63" fmla="*/ 144228 h 567975"/>
                <a:gd name="connsiteX64" fmla="*/ 1087050 w 1161088"/>
                <a:gd name="connsiteY64" fmla="*/ 158753 h 567975"/>
                <a:gd name="connsiteX65" fmla="*/ 1083640 w 1161088"/>
                <a:gd name="connsiteY65" fmla="*/ 164240 h 567975"/>
                <a:gd name="connsiteX66" fmla="*/ 1083440 w 1161088"/>
                <a:gd name="connsiteY66" fmla="*/ 177117 h 567975"/>
                <a:gd name="connsiteX67" fmla="*/ 1090079 w 1161088"/>
                <a:gd name="connsiteY67" fmla="*/ 189929 h 567975"/>
                <a:gd name="connsiteX68" fmla="*/ 1098423 w 1161088"/>
                <a:gd name="connsiteY68" fmla="*/ 190528 h 567975"/>
                <a:gd name="connsiteX69" fmla="*/ 1096318 w 1161088"/>
                <a:gd name="connsiteY69" fmla="*/ 181718 h 567975"/>
                <a:gd name="connsiteX70" fmla="*/ 1102347 w 1161088"/>
                <a:gd name="connsiteY70" fmla="*/ 187080 h 567975"/>
                <a:gd name="connsiteX71" fmla="*/ 1100738 w 1161088"/>
                <a:gd name="connsiteY71" fmla="*/ 193967 h 567975"/>
                <a:gd name="connsiteX72" fmla="*/ 1087165 w 1161088"/>
                <a:gd name="connsiteY72" fmla="*/ 197872 h 567975"/>
                <a:gd name="connsiteX73" fmla="*/ 1077497 w 1161088"/>
                <a:gd name="connsiteY73" fmla="*/ 197396 h 567975"/>
                <a:gd name="connsiteX74" fmla="*/ 1062619 w 1161088"/>
                <a:gd name="connsiteY74" fmla="*/ 201587 h 567975"/>
                <a:gd name="connsiteX75" fmla="*/ 1053865 w 1161088"/>
                <a:gd name="connsiteY75" fmla="*/ 202787 h 567975"/>
                <a:gd name="connsiteX76" fmla="*/ 1042178 w 1161088"/>
                <a:gd name="connsiteY76" fmla="*/ 203968 h 567975"/>
                <a:gd name="connsiteX77" fmla="*/ 1025404 w 1161088"/>
                <a:gd name="connsiteY77" fmla="*/ 210912 h 567975"/>
                <a:gd name="connsiteX78" fmla="*/ 1054951 w 1161088"/>
                <a:gd name="connsiteY78" fmla="*/ 206397 h 567975"/>
                <a:gd name="connsiteX79" fmla="*/ 1060914 w 1161088"/>
                <a:gd name="connsiteY79" fmla="*/ 210931 h 567975"/>
                <a:gd name="connsiteX80" fmla="*/ 1032748 w 1161088"/>
                <a:gd name="connsiteY80" fmla="*/ 218103 h 567975"/>
                <a:gd name="connsiteX81" fmla="*/ 1019937 w 1161088"/>
                <a:gd name="connsiteY81" fmla="*/ 218141 h 567975"/>
                <a:gd name="connsiteX82" fmla="*/ 1020537 w 1161088"/>
                <a:gd name="connsiteY82" fmla="*/ 215208 h 567975"/>
                <a:gd name="connsiteX83" fmla="*/ 1014413 w 1161088"/>
                <a:gd name="connsiteY83" fmla="*/ 221818 h 567975"/>
                <a:gd name="connsiteX84" fmla="*/ 1020328 w 1161088"/>
                <a:gd name="connsiteY84" fmla="*/ 222914 h 567975"/>
                <a:gd name="connsiteX85" fmla="*/ 1015984 w 1161088"/>
                <a:gd name="connsiteY85" fmla="*/ 239963 h 567975"/>
                <a:gd name="connsiteX86" fmla="*/ 1001344 w 1161088"/>
                <a:gd name="connsiteY86" fmla="*/ 258118 h 567975"/>
                <a:gd name="connsiteX87" fmla="*/ 999849 w 1161088"/>
                <a:gd name="connsiteY87" fmla="*/ 252070 h 567975"/>
                <a:gd name="connsiteX88" fmla="*/ 995429 w 1161088"/>
                <a:gd name="connsiteY88" fmla="*/ 250841 h 567975"/>
                <a:gd name="connsiteX89" fmla="*/ 988838 w 1161088"/>
                <a:gd name="connsiteY89" fmla="*/ 244945 h 567975"/>
                <a:gd name="connsiteX90" fmla="*/ 993019 w 1161088"/>
                <a:gd name="connsiteY90" fmla="*/ 257632 h 567975"/>
                <a:gd name="connsiteX91" fmla="*/ 998011 w 1161088"/>
                <a:gd name="connsiteY91" fmla="*/ 261814 h 567975"/>
                <a:gd name="connsiteX92" fmla="*/ 998315 w 1161088"/>
                <a:gd name="connsiteY92" fmla="*/ 270672 h 567975"/>
                <a:gd name="connsiteX93" fmla="*/ 991867 w 1161088"/>
                <a:gd name="connsiteY93" fmla="*/ 279749 h 567975"/>
                <a:gd name="connsiteX94" fmla="*/ 980542 w 1161088"/>
                <a:gd name="connsiteY94" fmla="*/ 298313 h 567975"/>
                <a:gd name="connsiteX95" fmla="*/ 978713 w 1161088"/>
                <a:gd name="connsiteY95" fmla="*/ 297399 h 567975"/>
                <a:gd name="connsiteX96" fmla="*/ 984933 w 1161088"/>
                <a:gd name="connsiteY96" fmla="*/ 281578 h 567975"/>
                <a:gd name="connsiteX97" fmla="*/ 974655 w 1161088"/>
                <a:gd name="connsiteY97" fmla="*/ 272653 h 567975"/>
                <a:gd name="connsiteX98" fmla="*/ 972303 w 1161088"/>
                <a:gd name="connsiteY98" fmla="*/ 253165 h 567975"/>
                <a:gd name="connsiteX99" fmla="*/ 968426 w 1161088"/>
                <a:gd name="connsiteY99" fmla="*/ 263328 h 567975"/>
                <a:gd name="connsiteX100" fmla="*/ 972722 w 1161088"/>
                <a:gd name="connsiteY100" fmla="*/ 278168 h 567975"/>
                <a:gd name="connsiteX101" fmla="*/ 959425 w 1161088"/>
                <a:gd name="connsiteY101" fmla="*/ 274510 h 567975"/>
                <a:gd name="connsiteX102" fmla="*/ 973274 w 1161088"/>
                <a:gd name="connsiteY102" fmla="*/ 282026 h 567975"/>
                <a:gd name="connsiteX103" fmla="*/ 974141 w 1161088"/>
                <a:gd name="connsiteY103" fmla="*/ 304114 h 567975"/>
                <a:gd name="connsiteX104" fmla="*/ 979913 w 1161088"/>
                <a:gd name="connsiteY104" fmla="*/ 305714 h 567975"/>
                <a:gd name="connsiteX105" fmla="*/ 981999 w 1161088"/>
                <a:gd name="connsiteY105" fmla="*/ 313706 h 567975"/>
                <a:gd name="connsiteX106" fmla="*/ 984828 w 1161088"/>
                <a:gd name="connsiteY106" fmla="*/ 336680 h 567975"/>
                <a:gd name="connsiteX107" fmla="*/ 972036 w 1161088"/>
                <a:gd name="connsiteY107" fmla="*/ 353606 h 567975"/>
                <a:gd name="connsiteX108" fmla="*/ 951233 w 1161088"/>
                <a:gd name="connsiteY108" fmla="*/ 360350 h 567975"/>
                <a:gd name="connsiteX109" fmla="*/ 938003 w 1161088"/>
                <a:gd name="connsiteY109" fmla="*/ 373628 h 567975"/>
                <a:gd name="connsiteX110" fmla="*/ 927964 w 1161088"/>
                <a:gd name="connsiteY110" fmla="*/ 375085 h 567975"/>
                <a:gd name="connsiteX111" fmla="*/ 917772 w 1161088"/>
                <a:gd name="connsiteY111" fmla="*/ 383372 h 567975"/>
                <a:gd name="connsiteX112" fmla="*/ 914895 w 1161088"/>
                <a:gd name="connsiteY112" fmla="*/ 390925 h 567975"/>
                <a:gd name="connsiteX113" fmla="*/ 892816 w 1161088"/>
                <a:gd name="connsiteY113" fmla="*/ 405479 h 567975"/>
                <a:gd name="connsiteX114" fmla="*/ 881482 w 1161088"/>
                <a:gd name="connsiteY114" fmla="*/ 416119 h 567975"/>
                <a:gd name="connsiteX115" fmla="*/ 872004 w 1161088"/>
                <a:gd name="connsiteY115" fmla="*/ 429320 h 567975"/>
                <a:gd name="connsiteX116" fmla="*/ 868899 w 1161088"/>
                <a:gd name="connsiteY116" fmla="*/ 445075 h 567975"/>
                <a:gd name="connsiteX117" fmla="*/ 872452 w 1161088"/>
                <a:gd name="connsiteY117" fmla="*/ 460400 h 567975"/>
                <a:gd name="connsiteX118" fmla="*/ 879167 w 1161088"/>
                <a:gd name="connsiteY118" fmla="*/ 479193 h 567975"/>
                <a:gd name="connsiteX119" fmla="*/ 888111 w 1161088"/>
                <a:gd name="connsiteY119" fmla="*/ 494671 h 567975"/>
                <a:gd name="connsiteX120" fmla="*/ 888225 w 1161088"/>
                <a:gd name="connsiteY120" fmla="*/ 504082 h 567975"/>
                <a:gd name="connsiteX121" fmla="*/ 897750 w 1161088"/>
                <a:gd name="connsiteY121" fmla="*/ 529247 h 567975"/>
                <a:gd name="connsiteX122" fmla="*/ 897112 w 1161088"/>
                <a:gd name="connsiteY122" fmla="*/ 543792 h 567975"/>
                <a:gd name="connsiteX123" fmla="*/ 896236 w 1161088"/>
                <a:gd name="connsiteY123" fmla="*/ 552164 h 567975"/>
                <a:gd name="connsiteX124" fmla="*/ 891216 w 1161088"/>
                <a:gd name="connsiteY124" fmla="*/ 565271 h 567975"/>
                <a:gd name="connsiteX125" fmla="*/ 885206 w 1161088"/>
                <a:gd name="connsiteY125" fmla="*/ 567976 h 567975"/>
                <a:gd name="connsiteX126" fmla="*/ 875309 w 1161088"/>
                <a:gd name="connsiteY126" fmla="*/ 565375 h 567975"/>
                <a:gd name="connsiteX127" fmla="*/ 872128 w 1161088"/>
                <a:gd name="connsiteY127" fmla="*/ 555965 h 567975"/>
                <a:gd name="connsiteX128" fmla="*/ 864489 w 1161088"/>
                <a:gd name="connsiteY128" fmla="*/ 551021 h 567975"/>
                <a:gd name="connsiteX129" fmla="*/ 853821 w 1161088"/>
                <a:gd name="connsiteY129" fmla="*/ 532486 h 567975"/>
                <a:gd name="connsiteX130" fmla="*/ 844467 w 1161088"/>
                <a:gd name="connsiteY130" fmla="*/ 515931 h 567975"/>
                <a:gd name="connsiteX131" fmla="*/ 841448 w 1161088"/>
                <a:gd name="connsiteY131" fmla="*/ 507435 h 567975"/>
                <a:gd name="connsiteX132" fmla="*/ 845582 w 1161088"/>
                <a:gd name="connsiteY132" fmla="*/ 492966 h 567975"/>
                <a:gd name="connsiteX133" fmla="*/ 839943 w 1161088"/>
                <a:gd name="connsiteY133" fmla="*/ 480946 h 567975"/>
                <a:gd name="connsiteX134" fmla="*/ 824265 w 1161088"/>
                <a:gd name="connsiteY134" fmla="*/ 462582 h 567975"/>
                <a:gd name="connsiteX135" fmla="*/ 816407 w 1161088"/>
                <a:gd name="connsiteY135" fmla="*/ 459200 h 567975"/>
                <a:gd name="connsiteX136" fmla="*/ 796119 w 1161088"/>
                <a:gd name="connsiteY136" fmla="*/ 469182 h 567975"/>
                <a:gd name="connsiteX137" fmla="*/ 792518 w 1161088"/>
                <a:gd name="connsiteY137" fmla="*/ 468087 h 567975"/>
                <a:gd name="connsiteX138" fmla="*/ 782755 w 1161088"/>
                <a:gd name="connsiteY138" fmla="*/ 457819 h 567975"/>
                <a:gd name="connsiteX139" fmla="*/ 770144 w 1161088"/>
                <a:gd name="connsiteY139" fmla="*/ 452361 h 567975"/>
                <a:gd name="connsiteX140" fmla="*/ 747408 w 1161088"/>
                <a:gd name="connsiteY140" fmla="*/ 455143 h 567975"/>
                <a:gd name="connsiteX141" fmla="*/ 729558 w 1161088"/>
                <a:gd name="connsiteY141" fmla="*/ 452695 h 567975"/>
                <a:gd name="connsiteX142" fmla="*/ 714213 w 1161088"/>
                <a:gd name="connsiteY142" fmla="*/ 454219 h 567975"/>
                <a:gd name="connsiteX143" fmla="*/ 705898 w 1161088"/>
                <a:gd name="connsiteY143" fmla="*/ 457657 h 567975"/>
                <a:gd name="connsiteX144" fmla="*/ 709527 w 1161088"/>
                <a:gd name="connsiteY144" fmla="*/ 463515 h 567975"/>
                <a:gd name="connsiteX145" fmla="*/ 709193 w 1161088"/>
                <a:gd name="connsiteY145" fmla="*/ 472430 h 567975"/>
                <a:gd name="connsiteX146" fmla="*/ 713470 w 1161088"/>
                <a:gd name="connsiteY146" fmla="*/ 476764 h 567975"/>
                <a:gd name="connsiteX147" fmla="*/ 709632 w 1161088"/>
                <a:gd name="connsiteY147" fmla="*/ 479641 h 567975"/>
                <a:gd name="connsiteX148" fmla="*/ 702174 w 1161088"/>
                <a:gd name="connsiteY148" fmla="*/ 476412 h 567975"/>
                <a:gd name="connsiteX149" fmla="*/ 694620 w 1161088"/>
                <a:gd name="connsiteY149" fmla="*/ 480565 h 567975"/>
                <a:gd name="connsiteX150" fmla="*/ 680028 w 1161088"/>
                <a:gd name="connsiteY150" fmla="*/ 479889 h 567975"/>
                <a:gd name="connsiteX151" fmla="*/ 665007 w 1161088"/>
                <a:gd name="connsiteY151" fmla="*/ 468287 h 567975"/>
                <a:gd name="connsiteX152" fmla="*/ 647462 w 1161088"/>
                <a:gd name="connsiteY152" fmla="*/ 471030 h 567975"/>
                <a:gd name="connsiteX153" fmla="*/ 632832 w 1161088"/>
                <a:gd name="connsiteY153" fmla="*/ 465944 h 567975"/>
                <a:gd name="connsiteX154" fmla="*/ 620316 w 1161088"/>
                <a:gd name="connsiteY154" fmla="*/ 467487 h 567975"/>
                <a:gd name="connsiteX155" fmla="*/ 603390 w 1161088"/>
                <a:gd name="connsiteY155" fmla="*/ 472611 h 567975"/>
                <a:gd name="connsiteX156" fmla="*/ 585083 w 1161088"/>
                <a:gd name="connsiteY156" fmla="*/ 488852 h 567975"/>
                <a:gd name="connsiteX157" fmla="*/ 565090 w 1161088"/>
                <a:gd name="connsiteY157" fmla="*/ 498262 h 567975"/>
                <a:gd name="connsiteX158" fmla="*/ 554107 w 1161088"/>
                <a:gd name="connsiteY158" fmla="*/ 508654 h 567975"/>
                <a:gd name="connsiteX159" fmla="*/ 549478 w 1161088"/>
                <a:gd name="connsiteY159" fmla="*/ 518417 h 567975"/>
                <a:gd name="connsiteX160" fmla="*/ 549278 w 1161088"/>
                <a:gd name="connsiteY160" fmla="*/ 533352 h 567975"/>
                <a:gd name="connsiteX161" fmla="*/ 550288 w 1161088"/>
                <a:gd name="connsiteY161" fmla="*/ 543706 h 567975"/>
                <a:gd name="connsiteX162" fmla="*/ 554107 w 1161088"/>
                <a:gd name="connsiteY162" fmla="*/ 551021 h 567975"/>
                <a:gd name="connsiteX163" fmla="*/ 546259 w 1161088"/>
                <a:gd name="connsiteY163" fmla="*/ 551669 h 567975"/>
                <a:gd name="connsiteX164" fmla="*/ 531981 w 1161088"/>
                <a:gd name="connsiteY164" fmla="*/ 546935 h 567975"/>
                <a:gd name="connsiteX165" fmla="*/ 516293 w 1161088"/>
                <a:gd name="connsiteY165" fmla="*/ 540258 h 567975"/>
                <a:gd name="connsiteX166" fmla="*/ 510654 w 1161088"/>
                <a:gd name="connsiteY166" fmla="*/ 530114 h 567975"/>
                <a:gd name="connsiteX167" fmla="*/ 506235 w 1161088"/>
                <a:gd name="connsiteY167" fmla="*/ 514950 h 567975"/>
                <a:gd name="connsiteX168" fmla="*/ 494367 w 1161088"/>
                <a:gd name="connsiteY168" fmla="*/ 502568 h 567975"/>
                <a:gd name="connsiteX169" fmla="*/ 487404 w 1161088"/>
                <a:gd name="connsiteY169" fmla="*/ 489785 h 567975"/>
                <a:gd name="connsiteX170" fmla="*/ 477317 w 1161088"/>
                <a:gd name="connsiteY170" fmla="*/ 474793 h 567975"/>
                <a:gd name="connsiteX171" fmla="*/ 463134 w 1161088"/>
                <a:gd name="connsiteY171" fmla="*/ 466039 h 567975"/>
                <a:gd name="connsiteX172" fmla="*/ 446694 w 1161088"/>
                <a:gd name="connsiteY172" fmla="*/ 466468 h 567975"/>
                <a:gd name="connsiteX173" fmla="*/ 434016 w 1161088"/>
                <a:gd name="connsiteY173" fmla="*/ 483794 h 567975"/>
                <a:gd name="connsiteX174" fmla="*/ 417319 w 1161088"/>
                <a:gd name="connsiteY174" fmla="*/ 477222 h 567975"/>
                <a:gd name="connsiteX175" fmla="*/ 406927 w 1161088"/>
                <a:gd name="connsiteY175" fmla="*/ 470592 h 567975"/>
                <a:gd name="connsiteX176" fmla="*/ 401917 w 1161088"/>
                <a:gd name="connsiteY176" fmla="*/ 458505 h 567975"/>
                <a:gd name="connsiteX177" fmla="*/ 395250 w 1161088"/>
                <a:gd name="connsiteY177" fmla="*/ 446980 h 567975"/>
                <a:gd name="connsiteX178" fmla="*/ 383296 w 1161088"/>
                <a:gd name="connsiteY178" fmla="*/ 437236 h 567975"/>
                <a:gd name="connsiteX179" fmla="*/ 373009 w 1161088"/>
                <a:gd name="connsiteY179" fmla="*/ 430225 h 567975"/>
                <a:gd name="connsiteX180" fmla="*/ 365674 w 1161088"/>
                <a:gd name="connsiteY180" fmla="*/ 422338 h 567975"/>
                <a:gd name="connsiteX181" fmla="*/ 330822 w 1161088"/>
                <a:gd name="connsiteY181" fmla="*/ 422329 h 567975"/>
                <a:gd name="connsiteX182" fmla="*/ 330794 w 1161088"/>
                <a:gd name="connsiteY182" fmla="*/ 431502 h 567975"/>
                <a:gd name="connsiteX183" fmla="*/ 314849 w 1161088"/>
                <a:gd name="connsiteY183" fmla="*/ 431511 h 567975"/>
                <a:gd name="connsiteX184" fmla="*/ 274844 w 1161088"/>
                <a:gd name="connsiteY184" fmla="*/ 431673 h 567975"/>
                <a:gd name="connsiteX185" fmla="*/ 228953 w 1161088"/>
                <a:gd name="connsiteY185" fmla="*/ 415995 h 567975"/>
                <a:gd name="connsiteX186" fmla="*/ 198577 w 1161088"/>
                <a:gd name="connsiteY186" fmla="*/ 405127 h 567975"/>
                <a:gd name="connsiteX187" fmla="*/ 200463 w 1161088"/>
                <a:gd name="connsiteY187" fmla="*/ 400745 h 567975"/>
                <a:gd name="connsiteX188" fmla="*/ 174917 w 1161088"/>
                <a:gd name="connsiteY188" fmla="*/ 403174 h 567975"/>
                <a:gd name="connsiteX189" fmla="*/ 152057 w 1161088"/>
                <a:gd name="connsiteY189" fmla="*/ 404908 h 567975"/>
                <a:gd name="connsiteX190" fmla="*/ 148676 w 1161088"/>
                <a:gd name="connsiteY190" fmla="*/ 393449 h 567975"/>
                <a:gd name="connsiteX191" fmla="*/ 135636 w 1161088"/>
                <a:gd name="connsiteY191" fmla="*/ 380505 h 567975"/>
                <a:gd name="connsiteX192" fmla="*/ 126254 w 1161088"/>
                <a:gd name="connsiteY192" fmla="*/ 377800 h 567975"/>
                <a:gd name="connsiteX193" fmla="*/ 124054 w 1161088"/>
                <a:gd name="connsiteY193" fmla="*/ 371323 h 567975"/>
                <a:gd name="connsiteX194" fmla="*/ 112766 w 1161088"/>
                <a:gd name="connsiteY194" fmla="*/ 370180 h 567975"/>
                <a:gd name="connsiteX195" fmla="*/ 105566 w 1161088"/>
                <a:gd name="connsiteY195" fmla="*/ 364055 h 567975"/>
                <a:gd name="connsiteX196" fmla="*/ 86887 w 1161088"/>
                <a:gd name="connsiteY196" fmla="*/ 361817 h 567975"/>
                <a:gd name="connsiteX197" fmla="*/ 81753 w 1161088"/>
                <a:gd name="connsiteY197" fmla="*/ 358150 h 567975"/>
                <a:gd name="connsiteX198" fmla="*/ 79305 w 1161088"/>
                <a:gd name="connsiteY198" fmla="*/ 345672 h 567975"/>
                <a:gd name="connsiteX199" fmla="*/ 59788 w 1161088"/>
                <a:gd name="connsiteY199" fmla="*/ 322669 h 567975"/>
                <a:gd name="connsiteX200" fmla="*/ 43034 w 1161088"/>
                <a:gd name="connsiteY200" fmla="*/ 290541 h 567975"/>
                <a:gd name="connsiteX201" fmla="*/ 43748 w 1161088"/>
                <a:gd name="connsiteY201" fmla="*/ 285159 h 567975"/>
                <a:gd name="connsiteX202" fmla="*/ 34881 w 1161088"/>
                <a:gd name="connsiteY202" fmla="*/ 277454 h 567975"/>
                <a:gd name="connsiteX203" fmla="*/ 19307 w 1161088"/>
                <a:gd name="connsiteY203" fmla="*/ 257823 h 567975"/>
                <a:gd name="connsiteX204" fmla="*/ 16526 w 1161088"/>
                <a:gd name="connsiteY204" fmla="*/ 238592 h 567975"/>
                <a:gd name="connsiteX205" fmla="*/ 5810 w 1161088"/>
                <a:gd name="connsiteY205" fmla="*/ 225638 h 567975"/>
                <a:gd name="connsiteX206" fmla="*/ 10220 w 1161088"/>
                <a:gd name="connsiteY206" fmla="*/ 205845 h 567975"/>
                <a:gd name="connsiteX207" fmla="*/ 9515 w 1161088"/>
                <a:gd name="connsiteY207" fmla="*/ 185223 h 567975"/>
                <a:gd name="connsiteX208" fmla="*/ 3105 w 1161088"/>
                <a:gd name="connsiteY208" fmla="*/ 166640 h 567975"/>
                <a:gd name="connsiteX209" fmla="*/ 10963 w 1161088"/>
                <a:gd name="connsiteY209" fmla="*/ 143618 h 567975"/>
                <a:gd name="connsiteX210" fmla="*/ 13402 w 1161088"/>
                <a:gd name="connsiteY210" fmla="*/ 121244 h 567975"/>
                <a:gd name="connsiteX211" fmla="*/ 15850 w 1161088"/>
                <a:gd name="connsiteY211" fmla="*/ 98660 h 567975"/>
                <a:gd name="connsiteX212" fmla="*/ 12221 w 1161088"/>
                <a:gd name="connsiteY212" fmla="*/ 64894 h 567975"/>
                <a:gd name="connsiteX213" fmla="*/ 5858 w 1161088"/>
                <a:gd name="connsiteY213" fmla="*/ 43110 h 567975"/>
                <a:gd name="connsiteX214" fmla="*/ 0 w 1161088"/>
                <a:gd name="connsiteY214" fmla="*/ 31194 h 567975"/>
                <a:gd name="connsiteX215" fmla="*/ 2429 w 1161088"/>
                <a:gd name="connsiteY215" fmla="*/ 26165 h 567975"/>
                <a:gd name="connsiteX216" fmla="*/ 31518 w 1161088"/>
                <a:gd name="connsiteY216" fmla="*/ 34909 h 567975"/>
                <a:gd name="connsiteX217" fmla="*/ 42234 w 1161088"/>
                <a:gd name="connsiteY217" fmla="*/ 59026 h 567975"/>
                <a:gd name="connsiteX218" fmla="*/ 47206 w 1161088"/>
                <a:gd name="connsiteY218" fmla="*/ 52302 h 567975"/>
                <a:gd name="connsiteX219" fmla="*/ 43996 w 1161088"/>
                <a:gd name="connsiteY219" fmla="*/ 31309 h 567975"/>
                <a:gd name="connsiteX220" fmla="*/ 37157 w 1161088"/>
                <a:gd name="connsiteY220" fmla="*/ 10125 h 567975"/>
                <a:gd name="connsiteX221" fmla="*/ 94278 w 1161088"/>
                <a:gd name="connsiteY221" fmla="*/ 10125 h 567975"/>
                <a:gd name="connsiteX222" fmla="*/ 154000 w 1161088"/>
                <a:gd name="connsiteY222" fmla="*/ 10125 h 567975"/>
                <a:gd name="connsiteX223" fmla="*/ 173774 w 1161088"/>
                <a:gd name="connsiteY223" fmla="*/ 10125 h 567975"/>
                <a:gd name="connsiteX224" fmla="*/ 235087 w 1161088"/>
                <a:gd name="connsiteY224" fmla="*/ 10125 h 567975"/>
                <a:gd name="connsiteX225" fmla="*/ 294427 w 1161088"/>
                <a:gd name="connsiteY225" fmla="*/ 10125 h 567975"/>
                <a:gd name="connsiteX226" fmla="*/ 354778 w 1161088"/>
                <a:gd name="connsiteY226" fmla="*/ 10125 h 567975"/>
                <a:gd name="connsiteX227" fmla="*/ 415157 w 1161088"/>
                <a:gd name="connsiteY227" fmla="*/ 10125 h 567975"/>
                <a:gd name="connsiteX228" fmla="*/ 483508 w 1161088"/>
                <a:gd name="connsiteY228" fmla="*/ 10125 h 567975"/>
                <a:gd name="connsiteX229" fmla="*/ 552336 w 1161088"/>
                <a:gd name="connsiteY229" fmla="*/ 10106 h 567975"/>
                <a:gd name="connsiteX230" fmla="*/ 593960 w 1161088"/>
                <a:gd name="connsiteY230" fmla="*/ 10125 h 567975"/>
                <a:gd name="connsiteX231" fmla="*/ 594017 w 1161088"/>
                <a:gd name="connsiteY231" fmla="*/ 133 h 567975"/>
                <a:gd name="connsiteX232" fmla="*/ 600828 w 1161088"/>
                <a:gd name="connsiteY232" fmla="*/ 0 h 56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1161088" h="567975">
                  <a:moveTo>
                    <a:pt x="600808" y="9"/>
                  </a:moveTo>
                  <a:lnTo>
                    <a:pt x="604380" y="14278"/>
                  </a:lnTo>
                  <a:lnTo>
                    <a:pt x="610638" y="18669"/>
                  </a:lnTo>
                  <a:lnTo>
                    <a:pt x="624688" y="20250"/>
                  </a:lnTo>
                  <a:lnTo>
                    <a:pt x="645224" y="24365"/>
                  </a:lnTo>
                  <a:lnTo>
                    <a:pt x="664731" y="32347"/>
                  </a:lnTo>
                  <a:lnTo>
                    <a:pt x="681028" y="29004"/>
                  </a:lnTo>
                  <a:lnTo>
                    <a:pt x="705764" y="35690"/>
                  </a:lnTo>
                  <a:lnTo>
                    <a:pt x="712346" y="35433"/>
                  </a:lnTo>
                  <a:lnTo>
                    <a:pt x="730349" y="28156"/>
                  </a:lnTo>
                  <a:lnTo>
                    <a:pt x="749217" y="37481"/>
                  </a:lnTo>
                  <a:lnTo>
                    <a:pt x="768887" y="47377"/>
                  </a:lnTo>
                  <a:lnTo>
                    <a:pt x="785174" y="55874"/>
                  </a:lnTo>
                  <a:lnTo>
                    <a:pt x="800786" y="64008"/>
                  </a:lnTo>
                  <a:lnTo>
                    <a:pt x="802738" y="70666"/>
                  </a:lnTo>
                  <a:lnTo>
                    <a:pt x="807472" y="73152"/>
                  </a:lnTo>
                  <a:lnTo>
                    <a:pt x="806244" y="75657"/>
                  </a:lnTo>
                  <a:lnTo>
                    <a:pt x="811635" y="76429"/>
                  </a:lnTo>
                  <a:lnTo>
                    <a:pt x="815550" y="73819"/>
                  </a:lnTo>
                  <a:lnTo>
                    <a:pt x="816559" y="79800"/>
                  </a:lnTo>
                  <a:lnTo>
                    <a:pt x="820607" y="83782"/>
                  </a:lnTo>
                  <a:lnTo>
                    <a:pt x="826132" y="83782"/>
                  </a:lnTo>
                  <a:lnTo>
                    <a:pt x="829085" y="86859"/>
                  </a:lnTo>
                  <a:lnTo>
                    <a:pt x="826599" y="91316"/>
                  </a:lnTo>
                  <a:lnTo>
                    <a:pt x="847563" y="103060"/>
                  </a:lnTo>
                  <a:lnTo>
                    <a:pt x="851849" y="125597"/>
                  </a:lnTo>
                  <a:lnTo>
                    <a:pt x="855879" y="146990"/>
                  </a:lnTo>
                  <a:lnTo>
                    <a:pt x="849992" y="161439"/>
                  </a:lnTo>
                  <a:lnTo>
                    <a:pt x="840543" y="174812"/>
                  </a:lnTo>
                  <a:lnTo>
                    <a:pt x="836114" y="183280"/>
                  </a:lnTo>
                  <a:lnTo>
                    <a:pt x="835676" y="185804"/>
                  </a:lnTo>
                  <a:lnTo>
                    <a:pt x="837933" y="189252"/>
                  </a:lnTo>
                  <a:lnTo>
                    <a:pt x="844763" y="193053"/>
                  </a:lnTo>
                  <a:lnTo>
                    <a:pt x="849811" y="193053"/>
                  </a:lnTo>
                  <a:lnTo>
                    <a:pt x="873176" y="180165"/>
                  </a:lnTo>
                  <a:lnTo>
                    <a:pt x="893902" y="176355"/>
                  </a:lnTo>
                  <a:lnTo>
                    <a:pt x="920210" y="164278"/>
                  </a:lnTo>
                  <a:lnTo>
                    <a:pt x="920601" y="161801"/>
                  </a:lnTo>
                  <a:lnTo>
                    <a:pt x="918791" y="154362"/>
                  </a:lnTo>
                  <a:lnTo>
                    <a:pt x="915533" y="149562"/>
                  </a:lnTo>
                  <a:lnTo>
                    <a:pt x="924620" y="145666"/>
                  </a:lnTo>
                  <a:lnTo>
                    <a:pt x="944375" y="145571"/>
                  </a:lnTo>
                  <a:lnTo>
                    <a:pt x="962844" y="145580"/>
                  </a:lnTo>
                  <a:lnTo>
                    <a:pt x="969274" y="136007"/>
                  </a:lnTo>
                  <a:lnTo>
                    <a:pt x="971788" y="134083"/>
                  </a:lnTo>
                  <a:lnTo>
                    <a:pt x="993048" y="116281"/>
                  </a:lnTo>
                  <a:lnTo>
                    <a:pt x="1002125" y="111709"/>
                  </a:lnTo>
                  <a:lnTo>
                    <a:pt x="1032682" y="111538"/>
                  </a:lnTo>
                  <a:lnTo>
                    <a:pt x="1069753" y="111519"/>
                  </a:lnTo>
                  <a:lnTo>
                    <a:pt x="1071763" y="105375"/>
                  </a:lnTo>
                  <a:lnTo>
                    <a:pt x="1078211" y="104118"/>
                  </a:lnTo>
                  <a:lnTo>
                    <a:pt x="1086755" y="100260"/>
                  </a:lnTo>
                  <a:lnTo>
                    <a:pt x="1093889" y="88859"/>
                  </a:lnTo>
                  <a:lnTo>
                    <a:pt x="1100033" y="69256"/>
                  </a:lnTo>
                  <a:lnTo>
                    <a:pt x="1115368" y="50073"/>
                  </a:lnTo>
                  <a:lnTo>
                    <a:pt x="1122055" y="56769"/>
                  </a:lnTo>
                  <a:lnTo>
                    <a:pt x="1135542" y="52445"/>
                  </a:lnTo>
                  <a:lnTo>
                    <a:pt x="1144476" y="59788"/>
                  </a:lnTo>
                  <a:lnTo>
                    <a:pt x="1144467" y="94183"/>
                  </a:lnTo>
                  <a:lnTo>
                    <a:pt x="1157621" y="108299"/>
                  </a:lnTo>
                  <a:lnTo>
                    <a:pt x="1161088" y="116443"/>
                  </a:lnTo>
                  <a:lnTo>
                    <a:pt x="1139609" y="128445"/>
                  </a:lnTo>
                  <a:lnTo>
                    <a:pt x="1118940" y="136950"/>
                  </a:lnTo>
                  <a:lnTo>
                    <a:pt x="1097699" y="144228"/>
                  </a:lnTo>
                  <a:lnTo>
                    <a:pt x="1087050" y="158753"/>
                  </a:lnTo>
                  <a:lnTo>
                    <a:pt x="1083640" y="164240"/>
                  </a:lnTo>
                  <a:lnTo>
                    <a:pt x="1083440" y="177117"/>
                  </a:lnTo>
                  <a:lnTo>
                    <a:pt x="1090079" y="189929"/>
                  </a:lnTo>
                  <a:lnTo>
                    <a:pt x="1098423" y="190528"/>
                  </a:lnTo>
                  <a:lnTo>
                    <a:pt x="1096318" y="181718"/>
                  </a:lnTo>
                  <a:lnTo>
                    <a:pt x="1102347" y="187080"/>
                  </a:lnTo>
                  <a:lnTo>
                    <a:pt x="1100738" y="193967"/>
                  </a:lnTo>
                  <a:lnTo>
                    <a:pt x="1087165" y="197872"/>
                  </a:lnTo>
                  <a:lnTo>
                    <a:pt x="1077497" y="197396"/>
                  </a:lnTo>
                  <a:lnTo>
                    <a:pt x="1062619" y="201587"/>
                  </a:lnTo>
                  <a:lnTo>
                    <a:pt x="1053865" y="202787"/>
                  </a:lnTo>
                  <a:lnTo>
                    <a:pt x="1042178" y="203968"/>
                  </a:lnTo>
                  <a:lnTo>
                    <a:pt x="1025404" y="210912"/>
                  </a:lnTo>
                  <a:lnTo>
                    <a:pt x="1054951" y="206397"/>
                  </a:lnTo>
                  <a:lnTo>
                    <a:pt x="1060914" y="210931"/>
                  </a:lnTo>
                  <a:lnTo>
                    <a:pt x="1032748" y="218103"/>
                  </a:lnTo>
                  <a:lnTo>
                    <a:pt x="1019937" y="218141"/>
                  </a:lnTo>
                  <a:lnTo>
                    <a:pt x="1020537" y="215208"/>
                  </a:lnTo>
                  <a:lnTo>
                    <a:pt x="1014413" y="221818"/>
                  </a:lnTo>
                  <a:lnTo>
                    <a:pt x="1020328" y="222914"/>
                  </a:lnTo>
                  <a:lnTo>
                    <a:pt x="1015984" y="239963"/>
                  </a:lnTo>
                  <a:lnTo>
                    <a:pt x="1001344" y="258118"/>
                  </a:lnTo>
                  <a:lnTo>
                    <a:pt x="999849" y="252070"/>
                  </a:lnTo>
                  <a:lnTo>
                    <a:pt x="995429" y="250841"/>
                  </a:lnTo>
                  <a:lnTo>
                    <a:pt x="988838" y="244945"/>
                  </a:lnTo>
                  <a:lnTo>
                    <a:pt x="993019" y="257632"/>
                  </a:lnTo>
                  <a:lnTo>
                    <a:pt x="998011" y="261814"/>
                  </a:lnTo>
                  <a:lnTo>
                    <a:pt x="998315" y="270672"/>
                  </a:lnTo>
                  <a:lnTo>
                    <a:pt x="991867" y="279749"/>
                  </a:lnTo>
                  <a:lnTo>
                    <a:pt x="980542" y="298313"/>
                  </a:lnTo>
                  <a:lnTo>
                    <a:pt x="978713" y="297399"/>
                  </a:lnTo>
                  <a:lnTo>
                    <a:pt x="984933" y="281578"/>
                  </a:lnTo>
                  <a:lnTo>
                    <a:pt x="974655" y="272653"/>
                  </a:lnTo>
                  <a:lnTo>
                    <a:pt x="972303" y="253165"/>
                  </a:lnTo>
                  <a:lnTo>
                    <a:pt x="968426" y="263328"/>
                  </a:lnTo>
                  <a:lnTo>
                    <a:pt x="972722" y="278168"/>
                  </a:lnTo>
                  <a:lnTo>
                    <a:pt x="959425" y="274510"/>
                  </a:lnTo>
                  <a:lnTo>
                    <a:pt x="973274" y="282026"/>
                  </a:lnTo>
                  <a:lnTo>
                    <a:pt x="974141" y="304114"/>
                  </a:lnTo>
                  <a:lnTo>
                    <a:pt x="979913" y="305714"/>
                  </a:lnTo>
                  <a:lnTo>
                    <a:pt x="981999" y="313706"/>
                  </a:lnTo>
                  <a:lnTo>
                    <a:pt x="984828" y="336680"/>
                  </a:lnTo>
                  <a:lnTo>
                    <a:pt x="972036" y="353606"/>
                  </a:lnTo>
                  <a:lnTo>
                    <a:pt x="951233" y="360350"/>
                  </a:lnTo>
                  <a:lnTo>
                    <a:pt x="938003" y="373628"/>
                  </a:lnTo>
                  <a:lnTo>
                    <a:pt x="927964" y="375085"/>
                  </a:lnTo>
                  <a:lnTo>
                    <a:pt x="917772" y="383372"/>
                  </a:lnTo>
                  <a:lnTo>
                    <a:pt x="914895" y="390925"/>
                  </a:lnTo>
                  <a:lnTo>
                    <a:pt x="892816" y="405479"/>
                  </a:lnTo>
                  <a:lnTo>
                    <a:pt x="881482" y="416119"/>
                  </a:lnTo>
                  <a:lnTo>
                    <a:pt x="872004" y="429320"/>
                  </a:lnTo>
                  <a:lnTo>
                    <a:pt x="868899" y="445075"/>
                  </a:lnTo>
                  <a:lnTo>
                    <a:pt x="872452" y="460400"/>
                  </a:lnTo>
                  <a:lnTo>
                    <a:pt x="879167" y="479193"/>
                  </a:lnTo>
                  <a:lnTo>
                    <a:pt x="888111" y="494671"/>
                  </a:lnTo>
                  <a:lnTo>
                    <a:pt x="888225" y="504082"/>
                  </a:lnTo>
                  <a:lnTo>
                    <a:pt x="897750" y="529247"/>
                  </a:lnTo>
                  <a:lnTo>
                    <a:pt x="897112" y="543792"/>
                  </a:lnTo>
                  <a:lnTo>
                    <a:pt x="896236" y="552164"/>
                  </a:lnTo>
                  <a:lnTo>
                    <a:pt x="891216" y="565271"/>
                  </a:lnTo>
                  <a:lnTo>
                    <a:pt x="885206" y="567976"/>
                  </a:lnTo>
                  <a:lnTo>
                    <a:pt x="875309" y="565375"/>
                  </a:lnTo>
                  <a:lnTo>
                    <a:pt x="872128" y="555965"/>
                  </a:lnTo>
                  <a:lnTo>
                    <a:pt x="864489" y="551021"/>
                  </a:lnTo>
                  <a:lnTo>
                    <a:pt x="853821" y="532486"/>
                  </a:lnTo>
                  <a:lnTo>
                    <a:pt x="844467" y="515931"/>
                  </a:lnTo>
                  <a:lnTo>
                    <a:pt x="841448" y="507435"/>
                  </a:lnTo>
                  <a:lnTo>
                    <a:pt x="845582" y="492966"/>
                  </a:lnTo>
                  <a:lnTo>
                    <a:pt x="839943" y="480946"/>
                  </a:lnTo>
                  <a:lnTo>
                    <a:pt x="824265" y="462582"/>
                  </a:lnTo>
                  <a:lnTo>
                    <a:pt x="816407" y="459200"/>
                  </a:lnTo>
                  <a:lnTo>
                    <a:pt x="796119" y="469182"/>
                  </a:lnTo>
                  <a:lnTo>
                    <a:pt x="792518" y="468087"/>
                  </a:lnTo>
                  <a:lnTo>
                    <a:pt x="782755" y="457819"/>
                  </a:lnTo>
                  <a:lnTo>
                    <a:pt x="770144" y="452361"/>
                  </a:lnTo>
                  <a:lnTo>
                    <a:pt x="747408" y="455143"/>
                  </a:lnTo>
                  <a:lnTo>
                    <a:pt x="729558" y="452695"/>
                  </a:lnTo>
                  <a:lnTo>
                    <a:pt x="714213" y="454219"/>
                  </a:lnTo>
                  <a:lnTo>
                    <a:pt x="705898" y="457657"/>
                  </a:lnTo>
                  <a:lnTo>
                    <a:pt x="709527" y="463515"/>
                  </a:lnTo>
                  <a:lnTo>
                    <a:pt x="709193" y="472430"/>
                  </a:lnTo>
                  <a:lnTo>
                    <a:pt x="713470" y="476764"/>
                  </a:lnTo>
                  <a:lnTo>
                    <a:pt x="709632" y="479641"/>
                  </a:lnTo>
                  <a:lnTo>
                    <a:pt x="702174" y="476412"/>
                  </a:lnTo>
                  <a:lnTo>
                    <a:pt x="694620" y="480565"/>
                  </a:lnTo>
                  <a:lnTo>
                    <a:pt x="680028" y="479889"/>
                  </a:lnTo>
                  <a:lnTo>
                    <a:pt x="665007" y="468287"/>
                  </a:lnTo>
                  <a:lnTo>
                    <a:pt x="647462" y="471030"/>
                  </a:lnTo>
                  <a:lnTo>
                    <a:pt x="632832" y="465944"/>
                  </a:lnTo>
                  <a:lnTo>
                    <a:pt x="620316" y="467487"/>
                  </a:lnTo>
                  <a:lnTo>
                    <a:pt x="603390" y="472611"/>
                  </a:lnTo>
                  <a:lnTo>
                    <a:pt x="585083" y="488852"/>
                  </a:lnTo>
                  <a:lnTo>
                    <a:pt x="565090" y="498262"/>
                  </a:lnTo>
                  <a:lnTo>
                    <a:pt x="554107" y="508654"/>
                  </a:lnTo>
                  <a:lnTo>
                    <a:pt x="549478" y="518417"/>
                  </a:lnTo>
                  <a:lnTo>
                    <a:pt x="549278" y="533352"/>
                  </a:lnTo>
                  <a:lnTo>
                    <a:pt x="550288" y="543706"/>
                  </a:lnTo>
                  <a:lnTo>
                    <a:pt x="554107" y="551021"/>
                  </a:lnTo>
                  <a:lnTo>
                    <a:pt x="546259" y="551669"/>
                  </a:lnTo>
                  <a:lnTo>
                    <a:pt x="531981" y="546935"/>
                  </a:lnTo>
                  <a:lnTo>
                    <a:pt x="516293" y="540258"/>
                  </a:lnTo>
                  <a:lnTo>
                    <a:pt x="510654" y="530114"/>
                  </a:lnTo>
                  <a:lnTo>
                    <a:pt x="506235" y="514950"/>
                  </a:lnTo>
                  <a:lnTo>
                    <a:pt x="494367" y="502568"/>
                  </a:lnTo>
                  <a:lnTo>
                    <a:pt x="487404" y="489785"/>
                  </a:lnTo>
                  <a:lnTo>
                    <a:pt x="477317" y="474793"/>
                  </a:lnTo>
                  <a:lnTo>
                    <a:pt x="463134" y="466039"/>
                  </a:lnTo>
                  <a:lnTo>
                    <a:pt x="446694" y="466468"/>
                  </a:lnTo>
                  <a:lnTo>
                    <a:pt x="434016" y="483794"/>
                  </a:lnTo>
                  <a:lnTo>
                    <a:pt x="417319" y="477222"/>
                  </a:lnTo>
                  <a:lnTo>
                    <a:pt x="406927" y="470592"/>
                  </a:lnTo>
                  <a:lnTo>
                    <a:pt x="401917" y="458505"/>
                  </a:lnTo>
                  <a:lnTo>
                    <a:pt x="395250" y="446980"/>
                  </a:lnTo>
                  <a:lnTo>
                    <a:pt x="383296" y="437236"/>
                  </a:lnTo>
                  <a:lnTo>
                    <a:pt x="373009" y="430225"/>
                  </a:lnTo>
                  <a:lnTo>
                    <a:pt x="365674" y="422338"/>
                  </a:lnTo>
                  <a:lnTo>
                    <a:pt x="330822" y="422329"/>
                  </a:lnTo>
                  <a:lnTo>
                    <a:pt x="330794" y="431502"/>
                  </a:lnTo>
                  <a:lnTo>
                    <a:pt x="314849" y="431511"/>
                  </a:lnTo>
                  <a:lnTo>
                    <a:pt x="274844" y="431673"/>
                  </a:lnTo>
                  <a:lnTo>
                    <a:pt x="228953" y="415995"/>
                  </a:lnTo>
                  <a:lnTo>
                    <a:pt x="198577" y="405127"/>
                  </a:lnTo>
                  <a:lnTo>
                    <a:pt x="200463" y="400745"/>
                  </a:lnTo>
                  <a:lnTo>
                    <a:pt x="174917" y="403174"/>
                  </a:lnTo>
                  <a:lnTo>
                    <a:pt x="152057" y="404908"/>
                  </a:lnTo>
                  <a:lnTo>
                    <a:pt x="148676" y="393449"/>
                  </a:lnTo>
                  <a:lnTo>
                    <a:pt x="135636" y="380505"/>
                  </a:lnTo>
                  <a:lnTo>
                    <a:pt x="126254" y="377800"/>
                  </a:lnTo>
                  <a:lnTo>
                    <a:pt x="124054" y="371323"/>
                  </a:lnTo>
                  <a:lnTo>
                    <a:pt x="112766" y="370180"/>
                  </a:lnTo>
                  <a:lnTo>
                    <a:pt x="105566" y="364055"/>
                  </a:lnTo>
                  <a:lnTo>
                    <a:pt x="86887" y="361817"/>
                  </a:lnTo>
                  <a:lnTo>
                    <a:pt x="81753" y="358150"/>
                  </a:lnTo>
                  <a:lnTo>
                    <a:pt x="79305" y="345672"/>
                  </a:lnTo>
                  <a:lnTo>
                    <a:pt x="59788" y="322669"/>
                  </a:lnTo>
                  <a:lnTo>
                    <a:pt x="43034" y="290541"/>
                  </a:lnTo>
                  <a:lnTo>
                    <a:pt x="43748" y="285159"/>
                  </a:lnTo>
                  <a:lnTo>
                    <a:pt x="34881" y="277454"/>
                  </a:lnTo>
                  <a:lnTo>
                    <a:pt x="19307" y="257823"/>
                  </a:lnTo>
                  <a:lnTo>
                    <a:pt x="16526" y="238592"/>
                  </a:lnTo>
                  <a:lnTo>
                    <a:pt x="5810" y="225638"/>
                  </a:lnTo>
                  <a:lnTo>
                    <a:pt x="10220" y="205845"/>
                  </a:lnTo>
                  <a:lnTo>
                    <a:pt x="9515" y="185223"/>
                  </a:lnTo>
                  <a:lnTo>
                    <a:pt x="3105" y="166640"/>
                  </a:lnTo>
                  <a:lnTo>
                    <a:pt x="10963" y="143618"/>
                  </a:lnTo>
                  <a:lnTo>
                    <a:pt x="13402" y="121244"/>
                  </a:lnTo>
                  <a:lnTo>
                    <a:pt x="15850" y="98660"/>
                  </a:lnTo>
                  <a:lnTo>
                    <a:pt x="12221" y="64894"/>
                  </a:lnTo>
                  <a:lnTo>
                    <a:pt x="5858" y="43110"/>
                  </a:lnTo>
                  <a:lnTo>
                    <a:pt x="0" y="31194"/>
                  </a:lnTo>
                  <a:lnTo>
                    <a:pt x="2429" y="26165"/>
                  </a:lnTo>
                  <a:lnTo>
                    <a:pt x="31518" y="34909"/>
                  </a:lnTo>
                  <a:lnTo>
                    <a:pt x="42234" y="59026"/>
                  </a:lnTo>
                  <a:lnTo>
                    <a:pt x="47206" y="52302"/>
                  </a:lnTo>
                  <a:lnTo>
                    <a:pt x="43996" y="31309"/>
                  </a:lnTo>
                  <a:lnTo>
                    <a:pt x="37157" y="10125"/>
                  </a:lnTo>
                  <a:lnTo>
                    <a:pt x="94278" y="10125"/>
                  </a:lnTo>
                  <a:lnTo>
                    <a:pt x="154000" y="10125"/>
                  </a:lnTo>
                  <a:lnTo>
                    <a:pt x="173774" y="10125"/>
                  </a:lnTo>
                  <a:lnTo>
                    <a:pt x="235087" y="10125"/>
                  </a:lnTo>
                  <a:lnTo>
                    <a:pt x="294427" y="10125"/>
                  </a:lnTo>
                  <a:lnTo>
                    <a:pt x="354778" y="10125"/>
                  </a:lnTo>
                  <a:lnTo>
                    <a:pt x="415157" y="10125"/>
                  </a:lnTo>
                  <a:lnTo>
                    <a:pt x="483508" y="10125"/>
                  </a:lnTo>
                  <a:lnTo>
                    <a:pt x="552336" y="10106"/>
                  </a:lnTo>
                  <a:lnTo>
                    <a:pt x="593960" y="10125"/>
                  </a:lnTo>
                  <a:lnTo>
                    <a:pt x="594017" y="133"/>
                  </a:lnTo>
                  <a:lnTo>
                    <a:pt x="600828" y="0"/>
                  </a:lnTo>
                </a:path>
              </a:pathLst>
            </a:custGeom>
            <a:solidFill>
              <a:srgbClr val="E6E6E6"/>
            </a:solidFill>
            <a:ln w="2305" cap="flat">
              <a:solidFill>
                <a:srgbClr val="000000"/>
              </a:solid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BF95DCB-2955-564C-761E-D03D1B8ACB0B}"/>
                </a:ext>
              </a:extLst>
            </p:cNvPr>
            <p:cNvSpPr/>
            <p:nvPr/>
          </p:nvSpPr>
          <p:spPr>
            <a:xfrm>
              <a:off x="2506333" y="2292943"/>
              <a:ext cx="50889" cy="35671"/>
            </a:xfrm>
            <a:custGeom>
              <a:avLst/>
              <a:gdLst>
                <a:gd name="connsiteX0" fmla="*/ 33485 w 50889"/>
                <a:gd name="connsiteY0" fmla="*/ 24727 h 35671"/>
                <a:gd name="connsiteX1" fmla="*/ 13394 w 50889"/>
                <a:gd name="connsiteY1" fmla="*/ 35671 h 35671"/>
                <a:gd name="connsiteX2" fmla="*/ 3109 w 50889"/>
                <a:gd name="connsiteY2" fmla="*/ 28261 h 35671"/>
                <a:gd name="connsiteX3" fmla="*/ 0 w 50889"/>
                <a:gd name="connsiteY3" fmla="*/ 14754 h 35671"/>
                <a:gd name="connsiteX4" fmla="*/ 18268 w 50889"/>
                <a:gd name="connsiteY4" fmla="*/ 4439 h 35671"/>
                <a:gd name="connsiteX5" fmla="*/ 29012 w 50889"/>
                <a:gd name="connsiteY5" fmla="*/ 0 h 35671"/>
                <a:gd name="connsiteX6" fmla="*/ 42366 w 50889"/>
                <a:gd name="connsiteY6" fmla="*/ 1972 h 35671"/>
                <a:gd name="connsiteX7" fmla="*/ 50889 w 50889"/>
                <a:gd name="connsiteY7" fmla="*/ 10992 h 35671"/>
                <a:gd name="connsiteX8" fmla="*/ 33485 w 50889"/>
                <a:gd name="connsiteY8" fmla="*/ 24727 h 3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9" h="35671">
                  <a:moveTo>
                    <a:pt x="33485" y="24727"/>
                  </a:moveTo>
                  <a:lnTo>
                    <a:pt x="13394" y="35671"/>
                  </a:lnTo>
                  <a:lnTo>
                    <a:pt x="3109" y="28261"/>
                  </a:lnTo>
                  <a:lnTo>
                    <a:pt x="0" y="14754"/>
                  </a:lnTo>
                  <a:lnTo>
                    <a:pt x="18268" y="4439"/>
                  </a:lnTo>
                  <a:lnTo>
                    <a:pt x="29012" y="0"/>
                  </a:lnTo>
                  <a:lnTo>
                    <a:pt x="42366" y="1972"/>
                  </a:lnTo>
                  <a:lnTo>
                    <a:pt x="50889" y="10992"/>
                  </a:lnTo>
                  <a:lnTo>
                    <a:pt x="33485" y="24727"/>
                  </a:lnTo>
                </a:path>
              </a:pathLst>
            </a:custGeom>
            <a:solidFill>
              <a:srgbClr val="E6E6E6"/>
            </a:solidFill>
            <a:ln w="2305" cap="flat">
              <a:solidFill>
                <a:srgbClr val="000000"/>
              </a:solid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3C32AF3-50A6-5CC8-48BC-00ABB7A4C138}"/>
                </a:ext>
              </a:extLst>
            </p:cNvPr>
            <p:cNvSpPr/>
            <p:nvPr/>
          </p:nvSpPr>
          <p:spPr>
            <a:xfrm>
              <a:off x="2249172" y="2221239"/>
              <a:ext cx="37738" cy="18954"/>
            </a:xfrm>
            <a:custGeom>
              <a:avLst/>
              <a:gdLst>
                <a:gd name="connsiteX0" fmla="*/ 37738 w 37738"/>
                <a:gd name="connsiteY0" fmla="*/ 14288 h 18954"/>
                <a:gd name="connsiteX1" fmla="*/ 25396 w 37738"/>
                <a:gd name="connsiteY1" fmla="*/ 18955 h 18954"/>
                <a:gd name="connsiteX2" fmla="*/ 12210 w 37738"/>
                <a:gd name="connsiteY2" fmla="*/ 13345 h 18954"/>
                <a:gd name="connsiteX3" fmla="*/ 0 w 37738"/>
                <a:gd name="connsiteY3" fmla="*/ 5163 h 18954"/>
                <a:gd name="connsiteX4" fmla="*/ 19863 w 37738"/>
                <a:gd name="connsiteY4" fmla="*/ 0 h 18954"/>
                <a:gd name="connsiteX5" fmla="*/ 35823 w 37738"/>
                <a:gd name="connsiteY5" fmla="*/ 2734 h 18954"/>
                <a:gd name="connsiteX6" fmla="*/ 37738 w 37738"/>
                <a:gd name="connsiteY6" fmla="*/ 14288 h 1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38" h="18954">
                  <a:moveTo>
                    <a:pt x="37738" y="14288"/>
                  </a:moveTo>
                  <a:lnTo>
                    <a:pt x="25396" y="18955"/>
                  </a:lnTo>
                  <a:lnTo>
                    <a:pt x="12210" y="13345"/>
                  </a:lnTo>
                  <a:lnTo>
                    <a:pt x="0" y="5163"/>
                  </a:lnTo>
                  <a:lnTo>
                    <a:pt x="19863" y="0"/>
                  </a:lnTo>
                  <a:lnTo>
                    <a:pt x="35823" y="2734"/>
                  </a:lnTo>
                  <a:lnTo>
                    <a:pt x="37738" y="14288"/>
                  </a:lnTo>
                </a:path>
              </a:pathLst>
            </a:custGeom>
            <a:solidFill>
              <a:srgbClr val="E6E6E6"/>
            </a:solidFill>
            <a:ln w="2305" cap="flat">
              <a:solidFill>
                <a:srgbClr val="000000"/>
              </a:solid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C6B95CDB-5B33-3834-F694-783248249B0C}"/>
                </a:ext>
              </a:extLst>
            </p:cNvPr>
            <p:cNvSpPr/>
            <p:nvPr/>
          </p:nvSpPr>
          <p:spPr>
            <a:xfrm>
              <a:off x="2161955" y="2115588"/>
              <a:ext cx="62390" cy="25584"/>
            </a:xfrm>
            <a:custGeom>
              <a:avLst/>
              <a:gdLst>
                <a:gd name="connsiteX0" fmla="*/ 1194 w 62390"/>
                <a:gd name="connsiteY0" fmla="*/ 0 h 25584"/>
                <a:gd name="connsiteX1" fmla="*/ 13611 w 62390"/>
                <a:gd name="connsiteY1" fmla="*/ 6077 h 25584"/>
                <a:gd name="connsiteX2" fmla="*/ 26150 w 62390"/>
                <a:gd name="connsiteY2" fmla="*/ 2791 h 25584"/>
                <a:gd name="connsiteX3" fmla="*/ 42416 w 62390"/>
                <a:gd name="connsiteY3" fmla="*/ 11201 h 25584"/>
                <a:gd name="connsiteX4" fmla="*/ 62391 w 62390"/>
                <a:gd name="connsiteY4" fmla="*/ 15440 h 25584"/>
                <a:gd name="connsiteX5" fmla="*/ 60732 w 62390"/>
                <a:gd name="connsiteY5" fmla="*/ 18898 h 25584"/>
                <a:gd name="connsiteX6" fmla="*/ 45495 w 62390"/>
                <a:gd name="connsiteY6" fmla="*/ 25584 h 25584"/>
                <a:gd name="connsiteX7" fmla="*/ 30183 w 62390"/>
                <a:gd name="connsiteY7" fmla="*/ 18707 h 25584"/>
                <a:gd name="connsiteX8" fmla="*/ 22523 w 62390"/>
                <a:gd name="connsiteY8" fmla="*/ 12954 h 25584"/>
                <a:gd name="connsiteX9" fmla="*/ 4788 w 62390"/>
                <a:gd name="connsiteY9" fmla="*/ 14802 h 25584"/>
                <a:gd name="connsiteX10" fmla="*/ 0 w 62390"/>
                <a:gd name="connsiteY10" fmla="*/ 12002 h 25584"/>
                <a:gd name="connsiteX11" fmla="*/ 1194 w 62390"/>
                <a:gd name="connsiteY11" fmla="*/ 0 h 2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90" h="25584">
                  <a:moveTo>
                    <a:pt x="1194" y="0"/>
                  </a:moveTo>
                  <a:lnTo>
                    <a:pt x="13611" y="6077"/>
                  </a:lnTo>
                  <a:lnTo>
                    <a:pt x="26150" y="2791"/>
                  </a:lnTo>
                  <a:lnTo>
                    <a:pt x="42416" y="11201"/>
                  </a:lnTo>
                  <a:lnTo>
                    <a:pt x="62391" y="15440"/>
                  </a:lnTo>
                  <a:lnTo>
                    <a:pt x="60732" y="18898"/>
                  </a:lnTo>
                  <a:lnTo>
                    <a:pt x="45495" y="25584"/>
                  </a:lnTo>
                  <a:lnTo>
                    <a:pt x="30183" y="18707"/>
                  </a:lnTo>
                  <a:lnTo>
                    <a:pt x="22523" y="12954"/>
                  </a:lnTo>
                  <a:lnTo>
                    <a:pt x="4788" y="14802"/>
                  </a:lnTo>
                  <a:lnTo>
                    <a:pt x="0" y="12002"/>
                  </a:lnTo>
                  <a:lnTo>
                    <a:pt x="1194" y="0"/>
                  </a:lnTo>
                </a:path>
              </a:pathLst>
            </a:custGeom>
            <a:solidFill>
              <a:srgbClr val="E6E6E6"/>
            </a:solidFill>
            <a:ln w="2305" cap="flat">
              <a:solidFill>
                <a:srgbClr val="000000"/>
              </a:solid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8515E030-090B-EA9A-FA3F-EE37F5AC7D18}"/>
                </a:ext>
              </a:extLst>
            </p:cNvPr>
            <p:cNvSpPr/>
            <p:nvPr/>
          </p:nvSpPr>
          <p:spPr>
            <a:xfrm>
              <a:off x="2235989" y="1855414"/>
              <a:ext cx="767013" cy="538884"/>
            </a:xfrm>
            <a:custGeom>
              <a:avLst/>
              <a:gdLst>
                <a:gd name="connsiteX0" fmla="*/ 262360 w 767013"/>
                <a:gd name="connsiteY0" fmla="*/ 7750 h 538884"/>
                <a:gd name="connsiteX1" fmla="*/ 276917 w 767013"/>
                <a:gd name="connsiteY1" fmla="*/ 24304 h 538884"/>
                <a:gd name="connsiteX2" fmla="*/ 285851 w 767013"/>
                <a:gd name="connsiteY2" fmla="*/ 17224 h 538884"/>
                <a:gd name="connsiteX3" fmla="*/ 319847 w 767013"/>
                <a:gd name="connsiteY3" fmla="*/ 19420 h 538884"/>
                <a:gd name="connsiteX4" fmla="*/ 318640 w 767013"/>
                <a:gd name="connsiteY4" fmla="*/ 27820 h 538884"/>
                <a:gd name="connsiteX5" fmla="*/ 349417 w 767013"/>
                <a:gd name="connsiteY5" fmla="*/ 34000 h 538884"/>
                <a:gd name="connsiteX6" fmla="*/ 369934 w 767013"/>
                <a:gd name="connsiteY6" fmla="*/ 30368 h 538884"/>
                <a:gd name="connsiteX7" fmla="*/ 412309 w 767013"/>
                <a:gd name="connsiteY7" fmla="*/ 41823 h 538884"/>
                <a:gd name="connsiteX8" fmla="*/ 450999 w 767013"/>
                <a:gd name="connsiteY8" fmla="*/ 45216 h 538884"/>
                <a:gd name="connsiteX9" fmla="*/ 466488 w 767013"/>
                <a:gd name="connsiteY9" fmla="*/ 49899 h 538884"/>
                <a:gd name="connsiteX10" fmla="*/ 493253 w 767013"/>
                <a:gd name="connsiteY10" fmla="*/ 44044 h 538884"/>
                <a:gd name="connsiteX11" fmla="*/ 523766 w 767013"/>
                <a:gd name="connsiteY11" fmla="*/ 54862 h 538884"/>
                <a:gd name="connsiteX12" fmla="*/ 545622 w 767013"/>
                <a:gd name="connsiteY12" fmla="*/ 59863 h 538884"/>
                <a:gd name="connsiteX13" fmla="*/ 545622 w 767013"/>
                <a:gd name="connsiteY13" fmla="*/ 59863 h 538884"/>
                <a:gd name="connsiteX14" fmla="*/ 545491 w 767013"/>
                <a:gd name="connsiteY14" fmla="*/ 187850 h 538884"/>
                <a:gd name="connsiteX15" fmla="*/ 545384 w 767013"/>
                <a:gd name="connsiteY15" fmla="*/ 368177 h 538884"/>
                <a:gd name="connsiteX16" fmla="*/ 565193 w 767013"/>
                <a:gd name="connsiteY16" fmla="*/ 369073 h 538884"/>
                <a:gd name="connsiteX17" fmla="*/ 584786 w 767013"/>
                <a:gd name="connsiteY17" fmla="*/ 377407 h 538884"/>
                <a:gd name="connsiteX18" fmla="*/ 598829 w 767013"/>
                <a:gd name="connsiteY18" fmla="*/ 390533 h 538884"/>
                <a:gd name="connsiteX19" fmla="*/ 616699 w 767013"/>
                <a:gd name="connsiteY19" fmla="*/ 410049 h 538884"/>
                <a:gd name="connsiteX20" fmla="*/ 636267 w 767013"/>
                <a:gd name="connsiteY20" fmla="*/ 393457 h 538884"/>
                <a:gd name="connsiteX21" fmla="*/ 656461 w 767013"/>
                <a:gd name="connsiteY21" fmla="*/ 383779 h 538884"/>
                <a:gd name="connsiteX22" fmla="*/ 667138 w 767013"/>
                <a:gd name="connsiteY22" fmla="*/ 399210 h 538884"/>
                <a:gd name="connsiteX23" fmla="*/ 680694 w 767013"/>
                <a:gd name="connsiteY23" fmla="*/ 411345 h 538884"/>
                <a:gd name="connsiteX24" fmla="*/ 699111 w 767013"/>
                <a:gd name="connsiteY24" fmla="*/ 424623 h 538884"/>
                <a:gd name="connsiteX25" fmla="*/ 711686 w 767013"/>
                <a:gd name="connsiteY25" fmla="*/ 445568 h 538884"/>
                <a:gd name="connsiteX26" fmla="*/ 732257 w 767013"/>
                <a:gd name="connsiteY26" fmla="*/ 478420 h 538884"/>
                <a:gd name="connsiteX27" fmla="*/ 766452 w 767013"/>
                <a:gd name="connsiteY27" fmla="*/ 496517 h 538884"/>
                <a:gd name="connsiteX28" fmla="*/ 767014 w 767013"/>
                <a:gd name="connsiteY28" fmla="*/ 514301 h 538884"/>
                <a:gd name="connsiteX29" fmla="*/ 755822 w 767013"/>
                <a:gd name="connsiteY29" fmla="*/ 527797 h 538884"/>
                <a:gd name="connsiteX30" fmla="*/ 744764 w 767013"/>
                <a:gd name="connsiteY30" fmla="*/ 517282 h 538884"/>
                <a:gd name="connsiteX31" fmla="*/ 727038 w 767013"/>
                <a:gd name="connsiteY31" fmla="*/ 508319 h 538884"/>
                <a:gd name="connsiteX32" fmla="*/ 721351 w 767013"/>
                <a:gd name="connsiteY32" fmla="*/ 483620 h 538884"/>
                <a:gd name="connsiteX33" fmla="*/ 695416 w 767013"/>
                <a:gd name="connsiteY33" fmla="*/ 460437 h 538884"/>
                <a:gd name="connsiteX34" fmla="*/ 684577 w 767013"/>
                <a:gd name="connsiteY34" fmla="*/ 433033 h 538884"/>
                <a:gd name="connsiteX35" fmla="*/ 665264 w 767013"/>
                <a:gd name="connsiteY35" fmla="*/ 431147 h 538884"/>
                <a:gd name="connsiteX36" fmla="*/ 633283 w 767013"/>
                <a:gd name="connsiteY36" fmla="*/ 430423 h 538884"/>
                <a:gd name="connsiteX37" fmla="*/ 609709 w 767013"/>
                <a:gd name="connsiteY37" fmla="*/ 421984 h 538884"/>
                <a:gd name="connsiteX38" fmla="*/ 568114 w 767013"/>
                <a:gd name="connsiteY38" fmla="*/ 391256 h 538884"/>
                <a:gd name="connsiteX39" fmla="*/ 548854 w 767013"/>
                <a:gd name="connsiteY39" fmla="*/ 385580 h 538884"/>
                <a:gd name="connsiteX40" fmla="*/ 513670 w 767013"/>
                <a:gd name="connsiteY40" fmla="*/ 374874 h 538884"/>
                <a:gd name="connsiteX41" fmla="*/ 485821 w 767013"/>
                <a:gd name="connsiteY41" fmla="*/ 377436 h 538884"/>
                <a:gd name="connsiteX42" fmla="*/ 446260 w 767013"/>
                <a:gd name="connsiteY42" fmla="*/ 363577 h 538884"/>
                <a:gd name="connsiteX43" fmla="*/ 422346 w 767013"/>
                <a:gd name="connsiteY43" fmla="*/ 350632 h 538884"/>
                <a:gd name="connsiteX44" fmla="*/ 400020 w 767013"/>
                <a:gd name="connsiteY44" fmla="*/ 357071 h 538884"/>
                <a:gd name="connsiteX45" fmla="*/ 404169 w 767013"/>
                <a:gd name="connsiteY45" fmla="*/ 378064 h 538884"/>
                <a:gd name="connsiteX46" fmla="*/ 393050 w 767013"/>
                <a:gd name="connsiteY46" fmla="*/ 379988 h 538884"/>
                <a:gd name="connsiteX47" fmla="*/ 369775 w 767013"/>
                <a:gd name="connsiteY47" fmla="*/ 386237 h 538884"/>
                <a:gd name="connsiteX48" fmla="*/ 352068 w 767013"/>
                <a:gd name="connsiteY48" fmla="*/ 396305 h 538884"/>
                <a:gd name="connsiteX49" fmla="*/ 329776 w 767013"/>
                <a:gd name="connsiteY49" fmla="*/ 402620 h 538884"/>
                <a:gd name="connsiteX50" fmla="*/ 326899 w 767013"/>
                <a:gd name="connsiteY50" fmla="*/ 385056 h 538884"/>
                <a:gd name="connsiteX51" fmla="*/ 335945 w 767013"/>
                <a:gd name="connsiteY51" fmla="*/ 355462 h 538884"/>
                <a:gd name="connsiteX52" fmla="*/ 357325 w 767013"/>
                <a:gd name="connsiteY52" fmla="*/ 346079 h 538884"/>
                <a:gd name="connsiteX53" fmla="*/ 351809 w 767013"/>
                <a:gd name="connsiteY53" fmla="*/ 338402 h 538884"/>
                <a:gd name="connsiteX54" fmla="*/ 326166 w 767013"/>
                <a:gd name="connsiteY54" fmla="*/ 355423 h 538884"/>
                <a:gd name="connsiteX55" fmla="*/ 312438 w 767013"/>
                <a:gd name="connsiteY55" fmla="*/ 375550 h 538884"/>
                <a:gd name="connsiteX56" fmla="*/ 283454 w 767013"/>
                <a:gd name="connsiteY56" fmla="*/ 396838 h 538884"/>
                <a:gd name="connsiteX57" fmla="*/ 298172 w 767013"/>
                <a:gd name="connsiteY57" fmla="*/ 411240 h 538884"/>
                <a:gd name="connsiteX58" fmla="*/ 279163 w 767013"/>
                <a:gd name="connsiteY58" fmla="*/ 432347 h 538884"/>
                <a:gd name="connsiteX59" fmla="*/ 257540 w 767013"/>
                <a:gd name="connsiteY59" fmla="*/ 444549 h 538884"/>
                <a:gd name="connsiteX60" fmla="*/ 237408 w 767013"/>
                <a:gd name="connsiteY60" fmla="*/ 453388 h 538884"/>
                <a:gd name="connsiteX61" fmla="*/ 232422 w 767013"/>
                <a:gd name="connsiteY61" fmla="*/ 466161 h 538884"/>
                <a:gd name="connsiteX62" fmla="*/ 201021 w 767013"/>
                <a:gd name="connsiteY62" fmla="*/ 480944 h 538884"/>
                <a:gd name="connsiteX63" fmla="*/ 194662 w 767013"/>
                <a:gd name="connsiteY63" fmla="*/ 494298 h 538884"/>
                <a:gd name="connsiteX64" fmla="*/ 171128 w 767013"/>
                <a:gd name="connsiteY64" fmla="*/ 506376 h 538884"/>
                <a:gd name="connsiteX65" fmla="*/ 157321 w 767013"/>
                <a:gd name="connsiteY65" fmla="*/ 504213 h 538884"/>
                <a:gd name="connsiteX66" fmla="*/ 138548 w 767013"/>
                <a:gd name="connsiteY66" fmla="*/ 512062 h 538884"/>
                <a:gd name="connsiteX67" fmla="*/ 118134 w 767013"/>
                <a:gd name="connsiteY67" fmla="*/ 521606 h 538884"/>
                <a:gd name="connsiteX68" fmla="*/ 101406 w 767013"/>
                <a:gd name="connsiteY68" fmla="*/ 530950 h 538884"/>
                <a:gd name="connsiteX69" fmla="*/ 66885 w 767013"/>
                <a:gd name="connsiteY69" fmla="*/ 538885 h 538884"/>
                <a:gd name="connsiteX70" fmla="*/ 63735 w 767013"/>
                <a:gd name="connsiteY70" fmla="*/ 534217 h 538884"/>
                <a:gd name="connsiteX71" fmla="*/ 85738 w 767013"/>
                <a:gd name="connsiteY71" fmla="*/ 521187 h 538884"/>
                <a:gd name="connsiteX72" fmla="*/ 105417 w 767013"/>
                <a:gd name="connsiteY72" fmla="*/ 512529 h 538884"/>
                <a:gd name="connsiteX73" fmla="*/ 126856 w 767013"/>
                <a:gd name="connsiteY73" fmla="*/ 497108 h 538884"/>
                <a:gd name="connsiteX74" fmla="*/ 151811 w 767013"/>
                <a:gd name="connsiteY74" fmla="*/ 493907 h 538884"/>
                <a:gd name="connsiteX75" fmla="*/ 161728 w 767013"/>
                <a:gd name="connsiteY75" fmla="*/ 482249 h 538884"/>
                <a:gd name="connsiteX76" fmla="*/ 189612 w 767013"/>
                <a:gd name="connsiteY76" fmla="*/ 465104 h 538884"/>
                <a:gd name="connsiteX77" fmla="*/ 194103 w 767013"/>
                <a:gd name="connsiteY77" fmla="*/ 459341 h 538884"/>
                <a:gd name="connsiteX78" fmla="*/ 208955 w 767013"/>
                <a:gd name="connsiteY78" fmla="*/ 449130 h 538884"/>
                <a:gd name="connsiteX79" fmla="*/ 212426 w 767013"/>
                <a:gd name="connsiteY79" fmla="*/ 427023 h 538884"/>
                <a:gd name="connsiteX80" fmla="*/ 222655 w 767013"/>
                <a:gd name="connsiteY80" fmla="*/ 409640 h 538884"/>
                <a:gd name="connsiteX81" fmla="*/ 199463 w 767013"/>
                <a:gd name="connsiteY81" fmla="*/ 418584 h 538884"/>
                <a:gd name="connsiteX82" fmla="*/ 192976 w 767013"/>
                <a:gd name="connsiteY82" fmla="*/ 413516 h 538884"/>
                <a:gd name="connsiteX83" fmla="*/ 182086 w 767013"/>
                <a:gd name="connsiteY83" fmla="*/ 424213 h 538884"/>
                <a:gd name="connsiteX84" fmla="*/ 168948 w 767013"/>
                <a:gd name="connsiteY84" fmla="*/ 409268 h 538884"/>
                <a:gd name="connsiteX85" fmla="*/ 163525 w 767013"/>
                <a:gd name="connsiteY85" fmla="*/ 419860 h 538884"/>
                <a:gd name="connsiteX86" fmla="*/ 156001 w 767013"/>
                <a:gd name="connsiteY86" fmla="*/ 405134 h 538884"/>
                <a:gd name="connsiteX87" fmla="*/ 135892 w 767013"/>
                <a:gd name="connsiteY87" fmla="*/ 416964 h 538884"/>
                <a:gd name="connsiteX88" fmla="*/ 123543 w 767013"/>
                <a:gd name="connsiteY88" fmla="*/ 416945 h 538884"/>
                <a:gd name="connsiteX89" fmla="*/ 121811 w 767013"/>
                <a:gd name="connsiteY89" fmla="*/ 399334 h 538884"/>
                <a:gd name="connsiteX90" fmla="*/ 125448 w 767013"/>
                <a:gd name="connsiteY90" fmla="*/ 388399 h 538884"/>
                <a:gd name="connsiteX91" fmla="*/ 112496 w 767013"/>
                <a:gd name="connsiteY91" fmla="*/ 377722 h 538884"/>
                <a:gd name="connsiteX92" fmla="*/ 86341 w 767013"/>
                <a:gd name="connsiteY92" fmla="*/ 383475 h 538884"/>
                <a:gd name="connsiteX93" fmla="*/ 69366 w 767013"/>
                <a:gd name="connsiteY93" fmla="*/ 369359 h 538884"/>
                <a:gd name="connsiteX94" fmla="*/ 55603 w 767013"/>
                <a:gd name="connsiteY94" fmla="*/ 362101 h 538884"/>
                <a:gd name="connsiteX95" fmla="*/ 55514 w 767013"/>
                <a:gd name="connsiteY95" fmla="*/ 344860 h 538884"/>
                <a:gd name="connsiteX96" fmla="*/ 40014 w 767013"/>
                <a:gd name="connsiteY96" fmla="*/ 331782 h 538884"/>
                <a:gd name="connsiteX97" fmla="*/ 47795 w 767013"/>
                <a:gd name="connsiteY97" fmla="*/ 313999 h 538884"/>
                <a:gd name="connsiteX98" fmla="*/ 64196 w 767013"/>
                <a:gd name="connsiteY98" fmla="*/ 296578 h 538884"/>
                <a:gd name="connsiteX99" fmla="*/ 71372 w 767013"/>
                <a:gd name="connsiteY99" fmla="*/ 280414 h 538884"/>
                <a:gd name="connsiteX100" fmla="*/ 87649 w 767013"/>
                <a:gd name="connsiteY100" fmla="*/ 278100 h 538884"/>
                <a:gd name="connsiteX101" fmla="*/ 101449 w 767013"/>
                <a:gd name="connsiteY101" fmla="*/ 283157 h 538884"/>
                <a:gd name="connsiteX102" fmla="*/ 117675 w 767013"/>
                <a:gd name="connsiteY102" fmla="*/ 267860 h 538884"/>
                <a:gd name="connsiteX103" fmla="*/ 132282 w 767013"/>
                <a:gd name="connsiteY103" fmla="*/ 270594 h 538884"/>
                <a:gd name="connsiteX104" fmla="*/ 147608 w 767013"/>
                <a:gd name="connsiteY104" fmla="*/ 260707 h 538884"/>
                <a:gd name="connsiteX105" fmla="*/ 143871 w 767013"/>
                <a:gd name="connsiteY105" fmla="*/ 246038 h 538884"/>
                <a:gd name="connsiteX106" fmla="*/ 132610 w 767013"/>
                <a:gd name="connsiteY106" fmla="*/ 240238 h 538884"/>
                <a:gd name="connsiteX107" fmla="*/ 147501 w 767013"/>
                <a:gd name="connsiteY107" fmla="*/ 227722 h 538884"/>
                <a:gd name="connsiteX108" fmla="*/ 135149 w 767013"/>
                <a:gd name="connsiteY108" fmla="*/ 228084 h 538884"/>
                <a:gd name="connsiteX109" fmla="*/ 113803 w 767013"/>
                <a:gd name="connsiteY109" fmla="*/ 235161 h 538884"/>
                <a:gd name="connsiteX110" fmla="*/ 107673 w 767013"/>
                <a:gd name="connsiteY110" fmla="*/ 242305 h 538884"/>
                <a:gd name="connsiteX111" fmla="*/ 91811 w 767013"/>
                <a:gd name="connsiteY111" fmla="*/ 235170 h 538884"/>
                <a:gd name="connsiteX112" fmla="*/ 63359 w 767013"/>
                <a:gd name="connsiteY112" fmla="*/ 238809 h 538884"/>
                <a:gd name="connsiteX113" fmla="*/ 33900 w 767013"/>
                <a:gd name="connsiteY113" fmla="*/ 231036 h 538884"/>
                <a:gd name="connsiteX114" fmla="*/ 25457 w 767013"/>
                <a:gd name="connsiteY114" fmla="*/ 217921 h 538884"/>
                <a:gd name="connsiteX115" fmla="*/ 0 w 767013"/>
                <a:gd name="connsiteY115" fmla="*/ 198804 h 538884"/>
                <a:gd name="connsiteX116" fmla="*/ 28268 w 767013"/>
                <a:gd name="connsiteY116" fmla="*/ 184916 h 538884"/>
                <a:gd name="connsiteX117" fmla="*/ 73138 w 767013"/>
                <a:gd name="connsiteY117" fmla="*/ 168562 h 538884"/>
                <a:gd name="connsiteX118" fmla="*/ 89676 w 767013"/>
                <a:gd name="connsiteY118" fmla="*/ 168562 h 538884"/>
                <a:gd name="connsiteX119" fmla="*/ 86938 w 767013"/>
                <a:gd name="connsiteY119" fmla="*/ 185288 h 538884"/>
                <a:gd name="connsiteX120" fmla="*/ 129398 w 767013"/>
                <a:gd name="connsiteY120" fmla="*/ 183992 h 538884"/>
                <a:gd name="connsiteX121" fmla="*/ 113067 w 767013"/>
                <a:gd name="connsiteY121" fmla="*/ 163209 h 538884"/>
                <a:gd name="connsiteX122" fmla="*/ 88324 w 767013"/>
                <a:gd name="connsiteY122" fmla="*/ 150322 h 538884"/>
                <a:gd name="connsiteX123" fmla="*/ 74017 w 767013"/>
                <a:gd name="connsiteY123" fmla="*/ 133262 h 538884"/>
                <a:gd name="connsiteX124" fmla="*/ 54720 w 767013"/>
                <a:gd name="connsiteY124" fmla="*/ 118565 h 538884"/>
                <a:gd name="connsiteX125" fmla="*/ 27079 w 767013"/>
                <a:gd name="connsiteY125" fmla="*/ 107602 h 538884"/>
                <a:gd name="connsiteX126" fmla="*/ 38338 w 767013"/>
                <a:gd name="connsiteY126" fmla="*/ 89266 h 538884"/>
                <a:gd name="connsiteX127" fmla="*/ 74020 w 767013"/>
                <a:gd name="connsiteY127" fmla="*/ 88123 h 538884"/>
                <a:gd name="connsiteX128" fmla="*/ 99411 w 767013"/>
                <a:gd name="connsiteY128" fmla="*/ 72026 h 538884"/>
                <a:gd name="connsiteX129" fmla="*/ 104198 w 767013"/>
                <a:gd name="connsiteY129" fmla="*/ 54643 h 538884"/>
                <a:gd name="connsiteX130" fmla="*/ 124750 w 767013"/>
                <a:gd name="connsiteY130" fmla="*/ 37515 h 538884"/>
                <a:gd name="connsiteX131" fmla="*/ 144344 w 767013"/>
                <a:gd name="connsiteY131" fmla="*/ 33366 h 538884"/>
                <a:gd name="connsiteX132" fmla="*/ 182474 w 767013"/>
                <a:gd name="connsiteY132" fmla="*/ 17173 h 538884"/>
                <a:gd name="connsiteX133" fmla="*/ 200971 w 767013"/>
                <a:gd name="connsiteY133" fmla="*/ 19623 h 538884"/>
                <a:gd name="connsiteX134" fmla="*/ 231926 w 767013"/>
                <a:gd name="connsiteY134" fmla="*/ 0 h 538884"/>
                <a:gd name="connsiteX135" fmla="*/ 262360 w 767013"/>
                <a:gd name="connsiteY135" fmla="*/ 7756 h 53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7013" h="538884">
                  <a:moveTo>
                    <a:pt x="262360" y="7750"/>
                  </a:moveTo>
                  <a:lnTo>
                    <a:pt x="276917" y="24304"/>
                  </a:lnTo>
                  <a:lnTo>
                    <a:pt x="285851" y="17224"/>
                  </a:lnTo>
                  <a:lnTo>
                    <a:pt x="319847" y="19420"/>
                  </a:lnTo>
                  <a:lnTo>
                    <a:pt x="318640" y="27820"/>
                  </a:lnTo>
                  <a:lnTo>
                    <a:pt x="349417" y="34000"/>
                  </a:lnTo>
                  <a:lnTo>
                    <a:pt x="369934" y="30368"/>
                  </a:lnTo>
                  <a:lnTo>
                    <a:pt x="412309" y="41823"/>
                  </a:lnTo>
                  <a:lnTo>
                    <a:pt x="450999" y="45216"/>
                  </a:lnTo>
                  <a:lnTo>
                    <a:pt x="466488" y="49899"/>
                  </a:lnTo>
                  <a:lnTo>
                    <a:pt x="493253" y="44044"/>
                  </a:lnTo>
                  <a:lnTo>
                    <a:pt x="523766" y="54862"/>
                  </a:lnTo>
                  <a:lnTo>
                    <a:pt x="545622" y="59863"/>
                  </a:lnTo>
                  <a:lnTo>
                    <a:pt x="545622" y="59863"/>
                  </a:lnTo>
                  <a:lnTo>
                    <a:pt x="545491" y="187850"/>
                  </a:lnTo>
                  <a:lnTo>
                    <a:pt x="545384" y="368177"/>
                  </a:lnTo>
                  <a:lnTo>
                    <a:pt x="565193" y="369073"/>
                  </a:lnTo>
                  <a:lnTo>
                    <a:pt x="584786" y="377407"/>
                  </a:lnTo>
                  <a:lnTo>
                    <a:pt x="598829" y="390533"/>
                  </a:lnTo>
                  <a:lnTo>
                    <a:pt x="616699" y="410049"/>
                  </a:lnTo>
                  <a:lnTo>
                    <a:pt x="636267" y="393457"/>
                  </a:lnTo>
                  <a:lnTo>
                    <a:pt x="656461" y="383779"/>
                  </a:lnTo>
                  <a:lnTo>
                    <a:pt x="667138" y="399210"/>
                  </a:lnTo>
                  <a:lnTo>
                    <a:pt x="680694" y="411345"/>
                  </a:lnTo>
                  <a:lnTo>
                    <a:pt x="699111" y="424623"/>
                  </a:lnTo>
                  <a:lnTo>
                    <a:pt x="711686" y="445568"/>
                  </a:lnTo>
                  <a:lnTo>
                    <a:pt x="732257" y="478420"/>
                  </a:lnTo>
                  <a:lnTo>
                    <a:pt x="766452" y="496517"/>
                  </a:lnTo>
                  <a:lnTo>
                    <a:pt x="767014" y="514301"/>
                  </a:lnTo>
                  <a:lnTo>
                    <a:pt x="755822" y="527797"/>
                  </a:lnTo>
                  <a:lnTo>
                    <a:pt x="744764" y="517282"/>
                  </a:lnTo>
                  <a:lnTo>
                    <a:pt x="727038" y="508319"/>
                  </a:lnTo>
                  <a:lnTo>
                    <a:pt x="721351" y="483620"/>
                  </a:lnTo>
                  <a:lnTo>
                    <a:pt x="695416" y="460437"/>
                  </a:lnTo>
                  <a:lnTo>
                    <a:pt x="684577" y="433033"/>
                  </a:lnTo>
                  <a:lnTo>
                    <a:pt x="665264" y="431147"/>
                  </a:lnTo>
                  <a:lnTo>
                    <a:pt x="633283" y="430423"/>
                  </a:lnTo>
                  <a:lnTo>
                    <a:pt x="609709" y="421984"/>
                  </a:lnTo>
                  <a:lnTo>
                    <a:pt x="568114" y="391256"/>
                  </a:lnTo>
                  <a:lnTo>
                    <a:pt x="548854" y="385580"/>
                  </a:lnTo>
                  <a:lnTo>
                    <a:pt x="513670" y="374874"/>
                  </a:lnTo>
                  <a:lnTo>
                    <a:pt x="485821" y="377436"/>
                  </a:lnTo>
                  <a:lnTo>
                    <a:pt x="446260" y="363577"/>
                  </a:lnTo>
                  <a:lnTo>
                    <a:pt x="422346" y="350632"/>
                  </a:lnTo>
                  <a:lnTo>
                    <a:pt x="400020" y="357071"/>
                  </a:lnTo>
                  <a:lnTo>
                    <a:pt x="404169" y="378064"/>
                  </a:lnTo>
                  <a:lnTo>
                    <a:pt x="393050" y="379988"/>
                  </a:lnTo>
                  <a:lnTo>
                    <a:pt x="369775" y="386237"/>
                  </a:lnTo>
                  <a:lnTo>
                    <a:pt x="352068" y="396305"/>
                  </a:lnTo>
                  <a:lnTo>
                    <a:pt x="329776" y="402620"/>
                  </a:lnTo>
                  <a:lnTo>
                    <a:pt x="326899" y="385056"/>
                  </a:lnTo>
                  <a:lnTo>
                    <a:pt x="335945" y="355462"/>
                  </a:lnTo>
                  <a:lnTo>
                    <a:pt x="357325" y="346079"/>
                  </a:lnTo>
                  <a:lnTo>
                    <a:pt x="351809" y="338402"/>
                  </a:lnTo>
                  <a:lnTo>
                    <a:pt x="326166" y="355423"/>
                  </a:lnTo>
                  <a:lnTo>
                    <a:pt x="312438" y="375550"/>
                  </a:lnTo>
                  <a:lnTo>
                    <a:pt x="283454" y="396838"/>
                  </a:lnTo>
                  <a:lnTo>
                    <a:pt x="298172" y="411240"/>
                  </a:lnTo>
                  <a:lnTo>
                    <a:pt x="279163" y="432347"/>
                  </a:lnTo>
                  <a:lnTo>
                    <a:pt x="257540" y="444549"/>
                  </a:lnTo>
                  <a:lnTo>
                    <a:pt x="237408" y="453388"/>
                  </a:lnTo>
                  <a:lnTo>
                    <a:pt x="232422" y="466161"/>
                  </a:lnTo>
                  <a:lnTo>
                    <a:pt x="201021" y="480944"/>
                  </a:lnTo>
                  <a:lnTo>
                    <a:pt x="194662" y="494298"/>
                  </a:lnTo>
                  <a:lnTo>
                    <a:pt x="171128" y="506376"/>
                  </a:lnTo>
                  <a:lnTo>
                    <a:pt x="157321" y="504213"/>
                  </a:lnTo>
                  <a:lnTo>
                    <a:pt x="138548" y="512062"/>
                  </a:lnTo>
                  <a:lnTo>
                    <a:pt x="118134" y="521606"/>
                  </a:lnTo>
                  <a:lnTo>
                    <a:pt x="101406" y="530950"/>
                  </a:lnTo>
                  <a:lnTo>
                    <a:pt x="66885" y="538885"/>
                  </a:lnTo>
                  <a:lnTo>
                    <a:pt x="63735" y="534217"/>
                  </a:lnTo>
                  <a:lnTo>
                    <a:pt x="85738" y="521187"/>
                  </a:lnTo>
                  <a:lnTo>
                    <a:pt x="105417" y="512529"/>
                  </a:lnTo>
                  <a:lnTo>
                    <a:pt x="126856" y="497108"/>
                  </a:lnTo>
                  <a:lnTo>
                    <a:pt x="151811" y="493907"/>
                  </a:lnTo>
                  <a:lnTo>
                    <a:pt x="161728" y="482249"/>
                  </a:lnTo>
                  <a:lnTo>
                    <a:pt x="189612" y="465104"/>
                  </a:lnTo>
                  <a:lnTo>
                    <a:pt x="194103" y="459341"/>
                  </a:lnTo>
                  <a:lnTo>
                    <a:pt x="208955" y="449130"/>
                  </a:lnTo>
                  <a:lnTo>
                    <a:pt x="212426" y="427023"/>
                  </a:lnTo>
                  <a:lnTo>
                    <a:pt x="222655" y="409640"/>
                  </a:lnTo>
                  <a:lnTo>
                    <a:pt x="199463" y="418584"/>
                  </a:lnTo>
                  <a:lnTo>
                    <a:pt x="192976" y="413516"/>
                  </a:lnTo>
                  <a:lnTo>
                    <a:pt x="182086" y="424213"/>
                  </a:lnTo>
                  <a:lnTo>
                    <a:pt x="168948" y="409268"/>
                  </a:lnTo>
                  <a:lnTo>
                    <a:pt x="163525" y="419860"/>
                  </a:lnTo>
                  <a:lnTo>
                    <a:pt x="156001" y="405134"/>
                  </a:lnTo>
                  <a:lnTo>
                    <a:pt x="135892" y="416964"/>
                  </a:lnTo>
                  <a:lnTo>
                    <a:pt x="123543" y="416945"/>
                  </a:lnTo>
                  <a:lnTo>
                    <a:pt x="121811" y="399334"/>
                  </a:lnTo>
                  <a:lnTo>
                    <a:pt x="125448" y="388399"/>
                  </a:lnTo>
                  <a:lnTo>
                    <a:pt x="112496" y="377722"/>
                  </a:lnTo>
                  <a:lnTo>
                    <a:pt x="86341" y="383475"/>
                  </a:lnTo>
                  <a:lnTo>
                    <a:pt x="69366" y="369359"/>
                  </a:lnTo>
                  <a:lnTo>
                    <a:pt x="55603" y="362101"/>
                  </a:lnTo>
                  <a:lnTo>
                    <a:pt x="55514" y="344860"/>
                  </a:lnTo>
                  <a:lnTo>
                    <a:pt x="40014" y="331782"/>
                  </a:lnTo>
                  <a:lnTo>
                    <a:pt x="47795" y="313999"/>
                  </a:lnTo>
                  <a:lnTo>
                    <a:pt x="64196" y="296578"/>
                  </a:lnTo>
                  <a:lnTo>
                    <a:pt x="71372" y="280414"/>
                  </a:lnTo>
                  <a:lnTo>
                    <a:pt x="87649" y="278100"/>
                  </a:lnTo>
                  <a:lnTo>
                    <a:pt x="101449" y="283157"/>
                  </a:lnTo>
                  <a:lnTo>
                    <a:pt x="117675" y="267860"/>
                  </a:lnTo>
                  <a:lnTo>
                    <a:pt x="132282" y="270594"/>
                  </a:lnTo>
                  <a:lnTo>
                    <a:pt x="147608" y="260707"/>
                  </a:lnTo>
                  <a:lnTo>
                    <a:pt x="143871" y="246038"/>
                  </a:lnTo>
                  <a:lnTo>
                    <a:pt x="132610" y="240238"/>
                  </a:lnTo>
                  <a:lnTo>
                    <a:pt x="147501" y="227722"/>
                  </a:lnTo>
                  <a:lnTo>
                    <a:pt x="135149" y="228084"/>
                  </a:lnTo>
                  <a:lnTo>
                    <a:pt x="113803" y="235161"/>
                  </a:lnTo>
                  <a:lnTo>
                    <a:pt x="107673" y="242305"/>
                  </a:lnTo>
                  <a:lnTo>
                    <a:pt x="91811" y="235170"/>
                  </a:lnTo>
                  <a:lnTo>
                    <a:pt x="63359" y="238809"/>
                  </a:lnTo>
                  <a:lnTo>
                    <a:pt x="33900" y="231036"/>
                  </a:lnTo>
                  <a:lnTo>
                    <a:pt x="25457" y="217921"/>
                  </a:lnTo>
                  <a:lnTo>
                    <a:pt x="0" y="198804"/>
                  </a:lnTo>
                  <a:lnTo>
                    <a:pt x="28268" y="184916"/>
                  </a:lnTo>
                  <a:lnTo>
                    <a:pt x="73138" y="168562"/>
                  </a:lnTo>
                  <a:lnTo>
                    <a:pt x="89676" y="168562"/>
                  </a:lnTo>
                  <a:lnTo>
                    <a:pt x="86938" y="185288"/>
                  </a:lnTo>
                  <a:lnTo>
                    <a:pt x="129398" y="183992"/>
                  </a:lnTo>
                  <a:lnTo>
                    <a:pt x="113067" y="163209"/>
                  </a:lnTo>
                  <a:lnTo>
                    <a:pt x="88324" y="150322"/>
                  </a:lnTo>
                  <a:lnTo>
                    <a:pt x="74017" y="133262"/>
                  </a:lnTo>
                  <a:lnTo>
                    <a:pt x="54720" y="118565"/>
                  </a:lnTo>
                  <a:lnTo>
                    <a:pt x="27079" y="107602"/>
                  </a:lnTo>
                  <a:lnTo>
                    <a:pt x="38338" y="89266"/>
                  </a:lnTo>
                  <a:lnTo>
                    <a:pt x="74020" y="88123"/>
                  </a:lnTo>
                  <a:lnTo>
                    <a:pt x="99411" y="72026"/>
                  </a:lnTo>
                  <a:lnTo>
                    <a:pt x="104198" y="54643"/>
                  </a:lnTo>
                  <a:lnTo>
                    <a:pt x="124750" y="37515"/>
                  </a:lnTo>
                  <a:lnTo>
                    <a:pt x="144344" y="33366"/>
                  </a:lnTo>
                  <a:lnTo>
                    <a:pt x="182474" y="17173"/>
                  </a:lnTo>
                  <a:lnTo>
                    <a:pt x="200971" y="19623"/>
                  </a:lnTo>
                  <a:lnTo>
                    <a:pt x="231926" y="0"/>
                  </a:lnTo>
                  <a:lnTo>
                    <a:pt x="262360" y="7756"/>
                  </a:lnTo>
                </a:path>
              </a:pathLst>
            </a:custGeom>
            <a:solidFill>
              <a:srgbClr val="E6E6E6"/>
            </a:solidFill>
            <a:ln w="2305" cap="flat">
              <a:solidFill>
                <a:srgbClr val="000000"/>
              </a:solid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FECBD4-D5E2-0AE1-023B-2E3665CF21DD}"/>
                </a:ext>
              </a:extLst>
            </p:cNvPr>
            <p:cNvSpPr/>
            <p:nvPr/>
          </p:nvSpPr>
          <p:spPr>
            <a:xfrm>
              <a:off x="4143041" y="3366373"/>
              <a:ext cx="272491" cy="231257"/>
            </a:xfrm>
            <a:custGeom>
              <a:avLst/>
              <a:gdLst>
                <a:gd name="connsiteX0" fmla="*/ 39691 w 272491"/>
                <a:gd name="connsiteY0" fmla="*/ 7868 h 231257"/>
                <a:gd name="connsiteX1" fmla="*/ 39119 w 272491"/>
                <a:gd name="connsiteY1" fmla="*/ 12687 h 231257"/>
                <a:gd name="connsiteX2" fmla="*/ 27318 w 272491"/>
                <a:gd name="connsiteY2" fmla="*/ 15069 h 231257"/>
                <a:gd name="connsiteX3" fmla="*/ 33871 w 272491"/>
                <a:gd name="connsiteY3" fmla="*/ 24308 h 231257"/>
                <a:gd name="connsiteX4" fmla="*/ 33633 w 272491"/>
                <a:gd name="connsiteY4" fmla="*/ 34947 h 231257"/>
                <a:gd name="connsiteX5" fmla="*/ 24755 w 272491"/>
                <a:gd name="connsiteY5" fmla="*/ 46749 h 231257"/>
                <a:gd name="connsiteX6" fmla="*/ 32375 w 272491"/>
                <a:gd name="connsiteY6" fmla="*/ 62846 h 231257"/>
                <a:gd name="connsiteX7" fmla="*/ 41043 w 272491"/>
                <a:gd name="connsiteY7" fmla="*/ 61531 h 231257"/>
                <a:gd name="connsiteX8" fmla="*/ 45558 w 272491"/>
                <a:gd name="connsiteY8" fmla="*/ 46863 h 231257"/>
                <a:gd name="connsiteX9" fmla="*/ 39319 w 272491"/>
                <a:gd name="connsiteY9" fmla="*/ 39719 h 231257"/>
                <a:gd name="connsiteX10" fmla="*/ 38309 w 272491"/>
                <a:gd name="connsiteY10" fmla="*/ 24317 h 231257"/>
                <a:gd name="connsiteX11" fmla="*/ 63351 w 272491"/>
                <a:gd name="connsiteY11" fmla="*/ 16040 h 231257"/>
                <a:gd name="connsiteX12" fmla="*/ 60569 w 272491"/>
                <a:gd name="connsiteY12" fmla="*/ 6429 h 231257"/>
                <a:gd name="connsiteX13" fmla="*/ 67618 w 272491"/>
                <a:gd name="connsiteY13" fmla="*/ 0 h 231257"/>
                <a:gd name="connsiteX14" fmla="*/ 74838 w 272491"/>
                <a:gd name="connsiteY14" fmla="*/ 14326 h 231257"/>
                <a:gd name="connsiteX15" fmla="*/ 88944 w 272491"/>
                <a:gd name="connsiteY15" fmla="*/ 14659 h 231257"/>
                <a:gd name="connsiteX16" fmla="*/ 102013 w 272491"/>
                <a:gd name="connsiteY16" fmla="*/ 26013 h 231257"/>
                <a:gd name="connsiteX17" fmla="*/ 102803 w 272491"/>
                <a:gd name="connsiteY17" fmla="*/ 32747 h 231257"/>
                <a:gd name="connsiteX18" fmla="*/ 120863 w 272491"/>
                <a:gd name="connsiteY18" fmla="*/ 32928 h 231257"/>
                <a:gd name="connsiteX19" fmla="*/ 142351 w 272491"/>
                <a:gd name="connsiteY19" fmla="*/ 30832 h 231257"/>
                <a:gd name="connsiteX20" fmla="*/ 153876 w 272491"/>
                <a:gd name="connsiteY20" fmla="*/ 39938 h 231257"/>
                <a:gd name="connsiteX21" fmla="*/ 169259 w 272491"/>
                <a:gd name="connsiteY21" fmla="*/ 42453 h 231257"/>
                <a:gd name="connsiteX22" fmla="*/ 180537 w 272491"/>
                <a:gd name="connsiteY22" fmla="*/ 36100 h 231257"/>
                <a:gd name="connsiteX23" fmla="*/ 180775 w 272491"/>
                <a:gd name="connsiteY23" fmla="*/ 30985 h 231257"/>
                <a:gd name="connsiteX24" fmla="*/ 205692 w 272491"/>
                <a:gd name="connsiteY24" fmla="*/ 29756 h 231257"/>
                <a:gd name="connsiteX25" fmla="*/ 229800 w 272491"/>
                <a:gd name="connsiteY25" fmla="*/ 29480 h 231257"/>
                <a:gd name="connsiteX26" fmla="*/ 212712 w 272491"/>
                <a:gd name="connsiteY26" fmla="*/ 35481 h 231257"/>
                <a:gd name="connsiteX27" fmla="*/ 219589 w 272491"/>
                <a:gd name="connsiteY27" fmla="*/ 45072 h 231257"/>
                <a:gd name="connsiteX28" fmla="*/ 235667 w 272491"/>
                <a:gd name="connsiteY28" fmla="*/ 46596 h 231257"/>
                <a:gd name="connsiteX29" fmla="*/ 250927 w 272491"/>
                <a:gd name="connsiteY29" fmla="*/ 56579 h 231257"/>
                <a:gd name="connsiteX30" fmla="*/ 254127 w 272491"/>
                <a:gd name="connsiteY30" fmla="*/ 72828 h 231257"/>
                <a:gd name="connsiteX31" fmla="*/ 264614 w 272491"/>
                <a:gd name="connsiteY31" fmla="*/ 72362 h 231257"/>
                <a:gd name="connsiteX32" fmla="*/ 272491 w 272491"/>
                <a:gd name="connsiteY32" fmla="*/ 77143 h 231257"/>
                <a:gd name="connsiteX33" fmla="*/ 256556 w 272491"/>
                <a:gd name="connsiteY33" fmla="*/ 89030 h 231257"/>
                <a:gd name="connsiteX34" fmla="*/ 254794 w 272491"/>
                <a:gd name="connsiteY34" fmla="*/ 96412 h 231257"/>
                <a:gd name="connsiteX35" fmla="*/ 261680 w 272491"/>
                <a:gd name="connsiteY35" fmla="*/ 103908 h 231257"/>
                <a:gd name="connsiteX36" fmla="*/ 256689 w 272491"/>
                <a:gd name="connsiteY36" fmla="*/ 107699 h 231257"/>
                <a:gd name="connsiteX37" fmla="*/ 244307 w 272491"/>
                <a:gd name="connsiteY37" fmla="*/ 110938 h 231257"/>
                <a:gd name="connsiteX38" fmla="*/ 244707 w 272491"/>
                <a:gd name="connsiteY38" fmla="*/ 120263 h 231257"/>
                <a:gd name="connsiteX39" fmla="*/ 239258 w 272491"/>
                <a:gd name="connsiteY39" fmla="*/ 125825 h 231257"/>
                <a:gd name="connsiteX40" fmla="*/ 252879 w 272491"/>
                <a:gd name="connsiteY40" fmla="*/ 141132 h 231257"/>
                <a:gd name="connsiteX41" fmla="*/ 255537 w 272491"/>
                <a:gd name="connsiteY41" fmla="*/ 146828 h 231257"/>
                <a:gd name="connsiteX42" fmla="*/ 248183 w 272491"/>
                <a:gd name="connsiteY42" fmla="*/ 154515 h 231257"/>
                <a:gd name="connsiteX43" fmla="*/ 225685 w 272491"/>
                <a:gd name="connsiteY43" fmla="*/ 162058 h 231257"/>
                <a:gd name="connsiteX44" fmla="*/ 211217 w 272491"/>
                <a:gd name="connsiteY44" fmla="*/ 165183 h 231257"/>
                <a:gd name="connsiteX45" fmla="*/ 205407 w 272491"/>
                <a:gd name="connsiteY45" fmla="*/ 169945 h 231257"/>
                <a:gd name="connsiteX46" fmla="*/ 189414 w 272491"/>
                <a:gd name="connsiteY46" fmla="*/ 164916 h 231257"/>
                <a:gd name="connsiteX47" fmla="*/ 174527 w 272491"/>
                <a:gd name="connsiteY47" fmla="*/ 162335 h 231257"/>
                <a:gd name="connsiteX48" fmla="*/ 170755 w 272491"/>
                <a:gd name="connsiteY48" fmla="*/ 164192 h 231257"/>
                <a:gd name="connsiteX49" fmla="*/ 179756 w 272491"/>
                <a:gd name="connsiteY49" fmla="*/ 169412 h 231257"/>
                <a:gd name="connsiteX50" fmla="*/ 178946 w 272491"/>
                <a:gd name="connsiteY50" fmla="*/ 182918 h 231257"/>
                <a:gd name="connsiteX51" fmla="*/ 181737 w 272491"/>
                <a:gd name="connsiteY51" fmla="*/ 195596 h 231257"/>
                <a:gd name="connsiteX52" fmla="*/ 198777 w 272491"/>
                <a:gd name="connsiteY52" fmla="*/ 197320 h 231257"/>
                <a:gd name="connsiteX53" fmla="*/ 199863 w 272491"/>
                <a:gd name="connsiteY53" fmla="*/ 201549 h 231257"/>
                <a:gd name="connsiteX54" fmla="*/ 185499 w 272491"/>
                <a:gd name="connsiteY54" fmla="*/ 207274 h 231257"/>
                <a:gd name="connsiteX55" fmla="*/ 183166 w 272491"/>
                <a:gd name="connsiteY55" fmla="*/ 215798 h 231257"/>
                <a:gd name="connsiteX56" fmla="*/ 174879 w 272491"/>
                <a:gd name="connsiteY56" fmla="*/ 219104 h 231257"/>
                <a:gd name="connsiteX57" fmla="*/ 159915 w 272491"/>
                <a:gd name="connsiteY57" fmla="*/ 223799 h 231257"/>
                <a:gd name="connsiteX58" fmla="*/ 156029 w 272491"/>
                <a:gd name="connsiteY58" fmla="*/ 229953 h 231257"/>
                <a:gd name="connsiteX59" fmla="*/ 140389 w 272491"/>
                <a:gd name="connsiteY59" fmla="*/ 231257 h 231257"/>
                <a:gd name="connsiteX60" fmla="*/ 129311 w 272491"/>
                <a:gd name="connsiteY60" fmla="*/ 220618 h 231257"/>
                <a:gd name="connsiteX61" fmla="*/ 123177 w 272491"/>
                <a:gd name="connsiteY61" fmla="*/ 200549 h 231257"/>
                <a:gd name="connsiteX62" fmla="*/ 117834 w 272491"/>
                <a:gd name="connsiteY62" fmla="*/ 193510 h 231257"/>
                <a:gd name="connsiteX63" fmla="*/ 110538 w 272491"/>
                <a:gd name="connsiteY63" fmla="*/ 189081 h 231257"/>
                <a:gd name="connsiteX64" fmla="*/ 120729 w 272491"/>
                <a:gd name="connsiteY64" fmla="*/ 179051 h 231257"/>
                <a:gd name="connsiteX65" fmla="*/ 120034 w 272491"/>
                <a:gd name="connsiteY65" fmla="*/ 174546 h 231257"/>
                <a:gd name="connsiteX66" fmla="*/ 114319 w 272491"/>
                <a:gd name="connsiteY66" fmla="*/ 168564 h 231257"/>
                <a:gd name="connsiteX67" fmla="*/ 110271 w 272491"/>
                <a:gd name="connsiteY67" fmla="*/ 155172 h 231257"/>
                <a:gd name="connsiteX68" fmla="*/ 111842 w 272491"/>
                <a:gd name="connsiteY68" fmla="*/ 140713 h 231257"/>
                <a:gd name="connsiteX69" fmla="*/ 116338 w 272491"/>
                <a:gd name="connsiteY69" fmla="*/ 133941 h 231257"/>
                <a:gd name="connsiteX70" fmla="*/ 119958 w 272491"/>
                <a:gd name="connsiteY70" fmla="*/ 123073 h 231257"/>
                <a:gd name="connsiteX71" fmla="*/ 112843 w 272491"/>
                <a:gd name="connsiteY71" fmla="*/ 119605 h 231257"/>
                <a:gd name="connsiteX72" fmla="*/ 101374 w 272491"/>
                <a:gd name="connsiteY72" fmla="*/ 121901 h 231257"/>
                <a:gd name="connsiteX73" fmla="*/ 86887 w 272491"/>
                <a:gd name="connsiteY73" fmla="*/ 120825 h 231257"/>
                <a:gd name="connsiteX74" fmla="*/ 78762 w 272491"/>
                <a:gd name="connsiteY74" fmla="*/ 122977 h 231257"/>
                <a:gd name="connsiteX75" fmla="*/ 64599 w 272491"/>
                <a:gd name="connsiteY75" fmla="*/ 105604 h 231257"/>
                <a:gd name="connsiteX76" fmla="*/ 52921 w 272491"/>
                <a:gd name="connsiteY76" fmla="*/ 103022 h 231257"/>
                <a:gd name="connsiteX77" fmla="*/ 27051 w 272491"/>
                <a:gd name="connsiteY77" fmla="*/ 104966 h 231257"/>
                <a:gd name="connsiteX78" fmla="*/ 22260 w 272491"/>
                <a:gd name="connsiteY78" fmla="*/ 97917 h 231257"/>
                <a:gd name="connsiteX79" fmla="*/ 17307 w 272491"/>
                <a:gd name="connsiteY79" fmla="*/ 96231 h 231257"/>
                <a:gd name="connsiteX80" fmla="*/ 16602 w 272491"/>
                <a:gd name="connsiteY80" fmla="*/ 92012 h 231257"/>
                <a:gd name="connsiteX81" fmla="*/ 18983 w 272491"/>
                <a:gd name="connsiteY81" fmla="*/ 84525 h 231257"/>
                <a:gd name="connsiteX82" fmla="*/ 17402 w 272491"/>
                <a:gd name="connsiteY82" fmla="*/ 76362 h 231257"/>
                <a:gd name="connsiteX83" fmla="*/ 12963 w 272491"/>
                <a:gd name="connsiteY83" fmla="*/ 71914 h 231257"/>
                <a:gd name="connsiteX84" fmla="*/ 10382 w 272491"/>
                <a:gd name="connsiteY84" fmla="*/ 62589 h 231257"/>
                <a:gd name="connsiteX85" fmla="*/ 0 w 272491"/>
                <a:gd name="connsiteY85" fmla="*/ 61236 h 231257"/>
                <a:gd name="connsiteX86" fmla="*/ 5582 w 272491"/>
                <a:gd name="connsiteY86" fmla="*/ 49368 h 231257"/>
                <a:gd name="connsiteX87" fmla="*/ 8039 w 272491"/>
                <a:gd name="connsiteY87" fmla="*/ 34871 h 231257"/>
                <a:gd name="connsiteX88" fmla="*/ 13878 w 272491"/>
                <a:gd name="connsiteY88" fmla="*/ 27308 h 231257"/>
                <a:gd name="connsiteX89" fmla="*/ 21669 w 272491"/>
                <a:gd name="connsiteY89" fmla="*/ 21469 h 231257"/>
                <a:gd name="connsiteX90" fmla="*/ 26775 w 272491"/>
                <a:gd name="connsiteY90" fmla="*/ 11287 h 231257"/>
                <a:gd name="connsiteX91" fmla="*/ 39691 w 272491"/>
                <a:gd name="connsiteY91" fmla="*/ 7868 h 2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2491" h="231257">
                  <a:moveTo>
                    <a:pt x="39691" y="7868"/>
                  </a:moveTo>
                  <a:lnTo>
                    <a:pt x="39119" y="12687"/>
                  </a:lnTo>
                  <a:lnTo>
                    <a:pt x="27318" y="15069"/>
                  </a:lnTo>
                  <a:lnTo>
                    <a:pt x="33871" y="24308"/>
                  </a:lnTo>
                  <a:lnTo>
                    <a:pt x="33633" y="34947"/>
                  </a:lnTo>
                  <a:lnTo>
                    <a:pt x="24755" y="46749"/>
                  </a:lnTo>
                  <a:lnTo>
                    <a:pt x="32375" y="62846"/>
                  </a:lnTo>
                  <a:lnTo>
                    <a:pt x="41043" y="61531"/>
                  </a:lnTo>
                  <a:lnTo>
                    <a:pt x="45558" y="46863"/>
                  </a:lnTo>
                  <a:lnTo>
                    <a:pt x="39319" y="39719"/>
                  </a:lnTo>
                  <a:lnTo>
                    <a:pt x="38309" y="24317"/>
                  </a:lnTo>
                  <a:lnTo>
                    <a:pt x="63351" y="16040"/>
                  </a:lnTo>
                  <a:lnTo>
                    <a:pt x="60569" y="6429"/>
                  </a:lnTo>
                  <a:lnTo>
                    <a:pt x="67618" y="0"/>
                  </a:lnTo>
                  <a:lnTo>
                    <a:pt x="74838" y="14326"/>
                  </a:lnTo>
                  <a:lnTo>
                    <a:pt x="88944" y="14659"/>
                  </a:lnTo>
                  <a:lnTo>
                    <a:pt x="102013" y="26013"/>
                  </a:lnTo>
                  <a:lnTo>
                    <a:pt x="102803" y="32747"/>
                  </a:lnTo>
                  <a:lnTo>
                    <a:pt x="120863" y="32928"/>
                  </a:lnTo>
                  <a:lnTo>
                    <a:pt x="142351" y="30832"/>
                  </a:lnTo>
                  <a:lnTo>
                    <a:pt x="153876" y="39938"/>
                  </a:lnTo>
                  <a:lnTo>
                    <a:pt x="169259" y="42453"/>
                  </a:lnTo>
                  <a:lnTo>
                    <a:pt x="180537" y="36100"/>
                  </a:lnTo>
                  <a:lnTo>
                    <a:pt x="180775" y="30985"/>
                  </a:lnTo>
                  <a:lnTo>
                    <a:pt x="205692" y="29756"/>
                  </a:lnTo>
                  <a:lnTo>
                    <a:pt x="229800" y="29480"/>
                  </a:lnTo>
                  <a:lnTo>
                    <a:pt x="212712" y="35481"/>
                  </a:lnTo>
                  <a:lnTo>
                    <a:pt x="219589" y="45072"/>
                  </a:lnTo>
                  <a:lnTo>
                    <a:pt x="235667" y="46596"/>
                  </a:lnTo>
                  <a:lnTo>
                    <a:pt x="250927" y="56579"/>
                  </a:lnTo>
                  <a:lnTo>
                    <a:pt x="254127" y="72828"/>
                  </a:lnTo>
                  <a:lnTo>
                    <a:pt x="264614" y="72362"/>
                  </a:lnTo>
                  <a:lnTo>
                    <a:pt x="272491" y="77143"/>
                  </a:lnTo>
                  <a:lnTo>
                    <a:pt x="256556" y="89030"/>
                  </a:lnTo>
                  <a:lnTo>
                    <a:pt x="254794" y="96412"/>
                  </a:lnTo>
                  <a:lnTo>
                    <a:pt x="261680" y="103908"/>
                  </a:lnTo>
                  <a:lnTo>
                    <a:pt x="256689" y="107699"/>
                  </a:lnTo>
                  <a:lnTo>
                    <a:pt x="244307" y="110938"/>
                  </a:lnTo>
                  <a:lnTo>
                    <a:pt x="244707" y="120263"/>
                  </a:lnTo>
                  <a:lnTo>
                    <a:pt x="239258" y="125825"/>
                  </a:lnTo>
                  <a:lnTo>
                    <a:pt x="252879" y="141132"/>
                  </a:lnTo>
                  <a:lnTo>
                    <a:pt x="255537" y="146828"/>
                  </a:lnTo>
                  <a:lnTo>
                    <a:pt x="248183" y="154515"/>
                  </a:lnTo>
                  <a:lnTo>
                    <a:pt x="225685" y="162058"/>
                  </a:lnTo>
                  <a:lnTo>
                    <a:pt x="211217" y="165183"/>
                  </a:lnTo>
                  <a:lnTo>
                    <a:pt x="205407" y="169945"/>
                  </a:lnTo>
                  <a:lnTo>
                    <a:pt x="189414" y="164916"/>
                  </a:lnTo>
                  <a:lnTo>
                    <a:pt x="174527" y="162335"/>
                  </a:lnTo>
                  <a:lnTo>
                    <a:pt x="170755" y="164192"/>
                  </a:lnTo>
                  <a:lnTo>
                    <a:pt x="179756" y="169412"/>
                  </a:lnTo>
                  <a:lnTo>
                    <a:pt x="178946" y="182918"/>
                  </a:lnTo>
                  <a:lnTo>
                    <a:pt x="181737" y="195596"/>
                  </a:lnTo>
                  <a:lnTo>
                    <a:pt x="198777" y="197320"/>
                  </a:lnTo>
                  <a:lnTo>
                    <a:pt x="199863" y="201549"/>
                  </a:lnTo>
                  <a:lnTo>
                    <a:pt x="185499" y="207274"/>
                  </a:lnTo>
                  <a:lnTo>
                    <a:pt x="183166" y="215798"/>
                  </a:lnTo>
                  <a:lnTo>
                    <a:pt x="174879" y="219104"/>
                  </a:lnTo>
                  <a:lnTo>
                    <a:pt x="159915" y="223799"/>
                  </a:lnTo>
                  <a:lnTo>
                    <a:pt x="156029" y="229953"/>
                  </a:lnTo>
                  <a:lnTo>
                    <a:pt x="140389" y="231257"/>
                  </a:lnTo>
                  <a:lnTo>
                    <a:pt x="129311" y="220618"/>
                  </a:lnTo>
                  <a:lnTo>
                    <a:pt x="123177" y="200549"/>
                  </a:lnTo>
                  <a:lnTo>
                    <a:pt x="117834" y="193510"/>
                  </a:lnTo>
                  <a:lnTo>
                    <a:pt x="110538" y="189081"/>
                  </a:lnTo>
                  <a:lnTo>
                    <a:pt x="120729" y="179051"/>
                  </a:lnTo>
                  <a:lnTo>
                    <a:pt x="120034" y="174546"/>
                  </a:lnTo>
                  <a:lnTo>
                    <a:pt x="114319" y="168564"/>
                  </a:lnTo>
                  <a:lnTo>
                    <a:pt x="110271" y="155172"/>
                  </a:lnTo>
                  <a:lnTo>
                    <a:pt x="111842" y="140713"/>
                  </a:lnTo>
                  <a:lnTo>
                    <a:pt x="116338" y="133941"/>
                  </a:lnTo>
                  <a:lnTo>
                    <a:pt x="119958" y="123073"/>
                  </a:lnTo>
                  <a:lnTo>
                    <a:pt x="112843" y="119605"/>
                  </a:lnTo>
                  <a:lnTo>
                    <a:pt x="101374" y="121901"/>
                  </a:lnTo>
                  <a:lnTo>
                    <a:pt x="86887" y="120825"/>
                  </a:lnTo>
                  <a:lnTo>
                    <a:pt x="78762" y="122977"/>
                  </a:lnTo>
                  <a:lnTo>
                    <a:pt x="64599" y="105604"/>
                  </a:lnTo>
                  <a:lnTo>
                    <a:pt x="52921" y="103022"/>
                  </a:lnTo>
                  <a:lnTo>
                    <a:pt x="27051" y="104966"/>
                  </a:lnTo>
                  <a:lnTo>
                    <a:pt x="22260" y="97917"/>
                  </a:lnTo>
                  <a:lnTo>
                    <a:pt x="17307" y="96231"/>
                  </a:lnTo>
                  <a:lnTo>
                    <a:pt x="16602" y="92012"/>
                  </a:lnTo>
                  <a:lnTo>
                    <a:pt x="18983" y="84525"/>
                  </a:lnTo>
                  <a:lnTo>
                    <a:pt x="17402" y="76362"/>
                  </a:lnTo>
                  <a:lnTo>
                    <a:pt x="12963" y="71914"/>
                  </a:lnTo>
                  <a:lnTo>
                    <a:pt x="10382" y="62589"/>
                  </a:lnTo>
                  <a:lnTo>
                    <a:pt x="0" y="61236"/>
                  </a:lnTo>
                  <a:lnTo>
                    <a:pt x="5582" y="49368"/>
                  </a:lnTo>
                  <a:lnTo>
                    <a:pt x="8039" y="34871"/>
                  </a:lnTo>
                  <a:lnTo>
                    <a:pt x="13878" y="27308"/>
                  </a:lnTo>
                  <a:lnTo>
                    <a:pt x="21669" y="21469"/>
                  </a:lnTo>
                  <a:lnTo>
                    <a:pt x="26775" y="11287"/>
                  </a:lnTo>
                  <a:lnTo>
                    <a:pt x="39691" y="7868"/>
                  </a:lnTo>
                </a:path>
              </a:pathLst>
            </a:custGeom>
            <a:solidFill>
              <a:srgbClr val="2D3991"/>
            </a:solidFill>
            <a:ln w="2305" cap="flat">
              <a:solidFill>
                <a:srgbClr val="000000"/>
              </a:solidFill>
              <a:prstDash val="solid"/>
              <a:miter/>
            </a:ln>
          </p:spPr>
          <p:txBody>
            <a:bodyPr rtlCol="0" anchor="ctr"/>
            <a:lstStyle/>
            <a:p>
              <a:endParaRPr lang="en-US"/>
            </a:p>
          </p:txBody>
        </p:sp>
      </p:grpSp>
      <p:sp>
        <p:nvSpPr>
          <p:cNvPr id="133" name="TextBox 132">
            <a:extLst>
              <a:ext uri="{FF2B5EF4-FFF2-40B4-BE49-F238E27FC236}">
                <a16:creationId xmlns:a16="http://schemas.microsoft.com/office/drawing/2014/main" id="{1F87AAE1-02D0-A587-BD75-A8D21F5CA230}"/>
              </a:ext>
            </a:extLst>
          </p:cNvPr>
          <p:cNvSpPr txBox="1"/>
          <p:nvPr/>
        </p:nvSpPr>
        <p:spPr>
          <a:xfrm>
            <a:off x="9275788" y="3748630"/>
            <a:ext cx="336952" cy="246221"/>
          </a:xfrm>
          <a:prstGeom prst="rect">
            <a:avLst/>
          </a:prstGeom>
          <a:solidFill>
            <a:srgbClr val="2D3991"/>
          </a:solidFill>
          <a:ln w="12700">
            <a:solidFill>
              <a:schemeClr val="tx1"/>
            </a:solidFill>
          </a:ln>
        </p:spPr>
        <p:txBody>
          <a:bodyPr wrap="square" rtlCol="0">
            <a:spAutoFit/>
          </a:bodyPr>
          <a:lstStyle/>
          <a:p>
            <a:r>
              <a:rPr lang="en-US" sz="1000" dirty="0"/>
              <a:t>CR</a:t>
            </a:r>
          </a:p>
        </p:txBody>
      </p:sp>
      <p:sp>
        <p:nvSpPr>
          <p:cNvPr id="134" name="TextBox 133">
            <a:extLst>
              <a:ext uri="{FF2B5EF4-FFF2-40B4-BE49-F238E27FC236}">
                <a16:creationId xmlns:a16="http://schemas.microsoft.com/office/drawing/2014/main" id="{30A891D7-71C8-32DC-D7F3-FF9D716AF2E4}"/>
              </a:ext>
            </a:extLst>
          </p:cNvPr>
          <p:cNvSpPr txBox="1"/>
          <p:nvPr/>
        </p:nvSpPr>
        <p:spPr>
          <a:xfrm>
            <a:off x="10458792" y="3387236"/>
            <a:ext cx="336952" cy="246221"/>
          </a:xfrm>
          <a:prstGeom prst="rect">
            <a:avLst/>
          </a:prstGeom>
          <a:solidFill>
            <a:srgbClr val="2D3991"/>
          </a:solidFill>
          <a:ln w="12700">
            <a:solidFill>
              <a:schemeClr val="tx1"/>
            </a:solidFill>
          </a:ln>
        </p:spPr>
        <p:txBody>
          <a:bodyPr wrap="square" rtlCol="0">
            <a:spAutoFit/>
          </a:bodyPr>
          <a:lstStyle/>
          <a:p>
            <a:r>
              <a:rPr lang="en-US" sz="1000" dirty="0"/>
              <a:t>CO</a:t>
            </a:r>
          </a:p>
        </p:txBody>
      </p:sp>
      <p:sp>
        <p:nvSpPr>
          <p:cNvPr id="135" name="TextBox 134">
            <a:extLst>
              <a:ext uri="{FF2B5EF4-FFF2-40B4-BE49-F238E27FC236}">
                <a16:creationId xmlns:a16="http://schemas.microsoft.com/office/drawing/2014/main" id="{3A060C27-A3D4-2F42-46BC-5B01E6CD831C}"/>
              </a:ext>
            </a:extLst>
          </p:cNvPr>
          <p:cNvSpPr txBox="1"/>
          <p:nvPr/>
        </p:nvSpPr>
        <p:spPr>
          <a:xfrm>
            <a:off x="9348848" y="4089165"/>
            <a:ext cx="336952" cy="246221"/>
          </a:xfrm>
          <a:prstGeom prst="rect">
            <a:avLst/>
          </a:prstGeom>
          <a:solidFill>
            <a:srgbClr val="2D3991"/>
          </a:solidFill>
          <a:ln w="12700">
            <a:solidFill>
              <a:schemeClr val="tx1"/>
            </a:solidFill>
          </a:ln>
        </p:spPr>
        <p:txBody>
          <a:bodyPr wrap="square" rtlCol="0">
            <a:spAutoFit/>
          </a:bodyPr>
          <a:lstStyle/>
          <a:p>
            <a:r>
              <a:rPr lang="en-US" sz="1000" dirty="0"/>
              <a:t>EC</a:t>
            </a:r>
          </a:p>
        </p:txBody>
      </p:sp>
      <p:sp>
        <p:nvSpPr>
          <p:cNvPr id="136" name="TextBox 135">
            <a:extLst>
              <a:ext uri="{FF2B5EF4-FFF2-40B4-BE49-F238E27FC236}">
                <a16:creationId xmlns:a16="http://schemas.microsoft.com/office/drawing/2014/main" id="{1AD49400-C2FB-C4FA-2E79-C21CA21F5E07}"/>
              </a:ext>
            </a:extLst>
          </p:cNvPr>
          <p:cNvSpPr txBox="1"/>
          <p:nvPr/>
        </p:nvSpPr>
        <p:spPr>
          <a:xfrm>
            <a:off x="9352141" y="4398897"/>
            <a:ext cx="336952" cy="246221"/>
          </a:xfrm>
          <a:prstGeom prst="rect">
            <a:avLst/>
          </a:prstGeom>
          <a:solidFill>
            <a:srgbClr val="2D3991"/>
          </a:solidFill>
          <a:ln w="12700">
            <a:solidFill>
              <a:schemeClr val="tx1"/>
            </a:solidFill>
          </a:ln>
        </p:spPr>
        <p:txBody>
          <a:bodyPr wrap="square" rtlCol="0">
            <a:spAutoFit/>
          </a:bodyPr>
          <a:lstStyle/>
          <a:p>
            <a:r>
              <a:rPr lang="en-US" sz="1000" dirty="0"/>
              <a:t>PE</a:t>
            </a:r>
          </a:p>
        </p:txBody>
      </p:sp>
      <p:sp>
        <p:nvSpPr>
          <p:cNvPr id="137" name="TextBox 136">
            <a:extLst>
              <a:ext uri="{FF2B5EF4-FFF2-40B4-BE49-F238E27FC236}">
                <a16:creationId xmlns:a16="http://schemas.microsoft.com/office/drawing/2014/main" id="{BEFC9246-898D-7A70-BDFA-34310E3DC0B6}"/>
              </a:ext>
            </a:extLst>
          </p:cNvPr>
          <p:cNvSpPr txBox="1"/>
          <p:nvPr/>
        </p:nvSpPr>
        <p:spPr>
          <a:xfrm>
            <a:off x="9359139" y="4687543"/>
            <a:ext cx="349880" cy="246221"/>
          </a:xfrm>
          <a:prstGeom prst="rect">
            <a:avLst/>
          </a:prstGeom>
          <a:solidFill>
            <a:srgbClr val="2D3991"/>
          </a:solidFill>
          <a:ln w="12700">
            <a:solidFill>
              <a:schemeClr val="tx1"/>
            </a:solidFill>
          </a:ln>
        </p:spPr>
        <p:txBody>
          <a:bodyPr wrap="square" rtlCol="0">
            <a:spAutoFit/>
          </a:bodyPr>
          <a:lstStyle/>
          <a:p>
            <a:r>
              <a:rPr lang="en-US" sz="1000" dirty="0"/>
              <a:t>BO</a:t>
            </a:r>
          </a:p>
        </p:txBody>
      </p:sp>
      <p:sp>
        <p:nvSpPr>
          <p:cNvPr id="138" name="TextBox 137">
            <a:extLst>
              <a:ext uri="{FF2B5EF4-FFF2-40B4-BE49-F238E27FC236}">
                <a16:creationId xmlns:a16="http://schemas.microsoft.com/office/drawing/2014/main" id="{3EA3BF8B-D20F-1FFF-1C50-21608DFCD5F8}"/>
              </a:ext>
            </a:extLst>
          </p:cNvPr>
          <p:cNvSpPr txBox="1"/>
          <p:nvPr/>
        </p:nvSpPr>
        <p:spPr>
          <a:xfrm>
            <a:off x="9371793" y="4991611"/>
            <a:ext cx="336952" cy="246221"/>
          </a:xfrm>
          <a:prstGeom prst="rect">
            <a:avLst/>
          </a:prstGeom>
          <a:solidFill>
            <a:srgbClr val="2D3991"/>
          </a:solidFill>
          <a:ln w="12700">
            <a:solidFill>
              <a:schemeClr val="tx1"/>
            </a:solidFill>
          </a:ln>
        </p:spPr>
        <p:txBody>
          <a:bodyPr wrap="square" rtlCol="0">
            <a:spAutoFit/>
          </a:bodyPr>
          <a:lstStyle/>
          <a:p>
            <a:r>
              <a:rPr lang="en-US" sz="1000" dirty="0"/>
              <a:t>CL</a:t>
            </a:r>
          </a:p>
        </p:txBody>
      </p:sp>
      <p:sp>
        <p:nvSpPr>
          <p:cNvPr id="139" name="TextBox 138">
            <a:extLst>
              <a:ext uri="{FF2B5EF4-FFF2-40B4-BE49-F238E27FC236}">
                <a16:creationId xmlns:a16="http://schemas.microsoft.com/office/drawing/2014/main" id="{A3C1F2FD-6618-7997-A60D-2945548E6F6A}"/>
              </a:ext>
            </a:extLst>
          </p:cNvPr>
          <p:cNvSpPr txBox="1"/>
          <p:nvPr/>
        </p:nvSpPr>
        <p:spPr>
          <a:xfrm>
            <a:off x="11423216" y="4769980"/>
            <a:ext cx="336952" cy="246221"/>
          </a:xfrm>
          <a:prstGeom prst="rect">
            <a:avLst/>
          </a:prstGeom>
          <a:solidFill>
            <a:srgbClr val="2D3991"/>
          </a:solidFill>
          <a:ln w="12700">
            <a:solidFill>
              <a:schemeClr val="tx1"/>
            </a:solidFill>
          </a:ln>
        </p:spPr>
        <p:txBody>
          <a:bodyPr wrap="square" rtlCol="0">
            <a:spAutoFit/>
          </a:bodyPr>
          <a:lstStyle/>
          <a:p>
            <a:r>
              <a:rPr lang="en-US" sz="1000" dirty="0"/>
              <a:t>PY</a:t>
            </a:r>
          </a:p>
        </p:txBody>
      </p:sp>
      <p:sp>
        <p:nvSpPr>
          <p:cNvPr id="140" name="TextBox 139">
            <a:extLst>
              <a:ext uri="{FF2B5EF4-FFF2-40B4-BE49-F238E27FC236}">
                <a16:creationId xmlns:a16="http://schemas.microsoft.com/office/drawing/2014/main" id="{E89F86A8-C6D5-5228-145B-269FF50671F6}"/>
              </a:ext>
            </a:extLst>
          </p:cNvPr>
          <p:cNvSpPr txBox="1"/>
          <p:nvPr/>
        </p:nvSpPr>
        <p:spPr>
          <a:xfrm>
            <a:off x="11045987" y="5295679"/>
            <a:ext cx="336952" cy="246221"/>
          </a:xfrm>
          <a:prstGeom prst="rect">
            <a:avLst/>
          </a:prstGeom>
          <a:solidFill>
            <a:srgbClr val="2D3991"/>
          </a:solidFill>
          <a:ln w="12700">
            <a:solidFill>
              <a:schemeClr val="tx1"/>
            </a:solidFill>
          </a:ln>
        </p:spPr>
        <p:txBody>
          <a:bodyPr wrap="square" rtlCol="0">
            <a:spAutoFit/>
          </a:bodyPr>
          <a:lstStyle/>
          <a:p>
            <a:r>
              <a:rPr lang="en-US" sz="1000" dirty="0"/>
              <a:t>UY</a:t>
            </a:r>
          </a:p>
        </p:txBody>
      </p:sp>
      <p:sp>
        <p:nvSpPr>
          <p:cNvPr id="141" name="TextBox 140">
            <a:extLst>
              <a:ext uri="{FF2B5EF4-FFF2-40B4-BE49-F238E27FC236}">
                <a16:creationId xmlns:a16="http://schemas.microsoft.com/office/drawing/2014/main" id="{9B657954-574D-80DA-BE09-C971C199904E}"/>
              </a:ext>
            </a:extLst>
          </p:cNvPr>
          <p:cNvSpPr txBox="1"/>
          <p:nvPr/>
        </p:nvSpPr>
        <p:spPr>
          <a:xfrm>
            <a:off x="10934545" y="3626790"/>
            <a:ext cx="336952" cy="246221"/>
          </a:xfrm>
          <a:prstGeom prst="rect">
            <a:avLst/>
          </a:prstGeom>
          <a:solidFill>
            <a:srgbClr val="2D3991"/>
          </a:solidFill>
          <a:ln w="12700">
            <a:solidFill>
              <a:schemeClr val="tx1"/>
            </a:solidFill>
          </a:ln>
        </p:spPr>
        <p:txBody>
          <a:bodyPr wrap="square" rtlCol="0">
            <a:spAutoFit/>
          </a:bodyPr>
          <a:lstStyle/>
          <a:p>
            <a:r>
              <a:rPr lang="en-US" sz="1000" dirty="0"/>
              <a:t>VE</a:t>
            </a:r>
          </a:p>
        </p:txBody>
      </p:sp>
      <p:cxnSp>
        <p:nvCxnSpPr>
          <p:cNvPr id="142" name="Straight Connector 141">
            <a:extLst>
              <a:ext uri="{FF2B5EF4-FFF2-40B4-BE49-F238E27FC236}">
                <a16:creationId xmlns:a16="http://schemas.microsoft.com/office/drawing/2014/main" id="{3335BA10-9BDA-84C7-29B2-167B3B50E067}"/>
              </a:ext>
            </a:extLst>
          </p:cNvPr>
          <p:cNvCxnSpPr>
            <a:cxnSpLocks/>
            <a:stCxn id="133" idx="3"/>
            <a:endCxn id="107" idx="6"/>
          </p:cNvCxnSpPr>
          <p:nvPr/>
        </p:nvCxnSpPr>
        <p:spPr>
          <a:xfrm flipV="1">
            <a:off x="9612740" y="3812677"/>
            <a:ext cx="168210" cy="5906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8F1F187-35FD-FE8D-94E6-7FC4BF542562}"/>
              </a:ext>
            </a:extLst>
          </p:cNvPr>
          <p:cNvCxnSpPr>
            <a:cxnSpLocks/>
            <a:endCxn id="134" idx="1"/>
          </p:cNvCxnSpPr>
          <p:nvPr/>
        </p:nvCxnSpPr>
        <p:spPr>
          <a:xfrm flipV="1">
            <a:off x="10154816" y="3510347"/>
            <a:ext cx="303976" cy="476690"/>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2315A69-3198-64D2-7E4E-E524E4282636}"/>
              </a:ext>
            </a:extLst>
          </p:cNvPr>
          <p:cNvCxnSpPr>
            <a:cxnSpLocks/>
            <a:stCxn id="132" idx="70"/>
            <a:endCxn id="141" idx="1"/>
          </p:cNvCxnSpPr>
          <p:nvPr/>
        </p:nvCxnSpPr>
        <p:spPr>
          <a:xfrm flipV="1">
            <a:off x="10329080" y="3749901"/>
            <a:ext cx="605465" cy="17305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4C7CFE9-075A-17BD-EF1E-3F5099E51914}"/>
              </a:ext>
            </a:extLst>
          </p:cNvPr>
          <p:cNvCxnSpPr>
            <a:cxnSpLocks/>
            <a:stCxn id="135" idx="3"/>
            <a:endCxn id="110" idx="2"/>
          </p:cNvCxnSpPr>
          <p:nvPr/>
        </p:nvCxnSpPr>
        <p:spPr>
          <a:xfrm flipV="1">
            <a:off x="9685800" y="4191949"/>
            <a:ext cx="234642" cy="2032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9BD5CA4-388E-E37D-D248-59050C853867}"/>
              </a:ext>
            </a:extLst>
          </p:cNvPr>
          <p:cNvCxnSpPr>
            <a:cxnSpLocks/>
            <a:stCxn id="136" idx="3"/>
            <a:endCxn id="120" idx="11"/>
          </p:cNvCxnSpPr>
          <p:nvPr/>
        </p:nvCxnSpPr>
        <p:spPr>
          <a:xfrm flipV="1">
            <a:off x="9689093" y="4456704"/>
            <a:ext cx="292573" cy="6530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A946EDE-7016-EDB8-5D5E-623467A040B8}"/>
              </a:ext>
            </a:extLst>
          </p:cNvPr>
          <p:cNvCxnSpPr>
            <a:cxnSpLocks/>
            <a:stCxn id="137" idx="3"/>
            <a:endCxn id="89" idx="13"/>
          </p:cNvCxnSpPr>
          <p:nvPr/>
        </p:nvCxnSpPr>
        <p:spPr>
          <a:xfrm flipV="1">
            <a:off x="9709019" y="4658168"/>
            <a:ext cx="567775" cy="152486"/>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38BE303-7681-FA60-33BA-D65A1BF76FF0}"/>
              </a:ext>
            </a:extLst>
          </p:cNvPr>
          <p:cNvCxnSpPr>
            <a:cxnSpLocks/>
            <a:stCxn id="138" idx="3"/>
            <a:endCxn id="105" idx="79"/>
          </p:cNvCxnSpPr>
          <p:nvPr/>
        </p:nvCxnSpPr>
        <p:spPr>
          <a:xfrm>
            <a:off x="9708745" y="5114722"/>
            <a:ext cx="490178" cy="7951"/>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75FE220-BA54-B76D-D55A-5F58835CC0B0}"/>
              </a:ext>
            </a:extLst>
          </p:cNvPr>
          <p:cNvCxnSpPr>
            <a:cxnSpLocks/>
            <a:stCxn id="139" idx="3"/>
            <a:endCxn id="122" idx="31"/>
          </p:cNvCxnSpPr>
          <p:nvPr/>
        </p:nvCxnSpPr>
        <p:spPr>
          <a:xfrm flipH="1">
            <a:off x="10538962" y="4893091"/>
            <a:ext cx="1221206" cy="13503"/>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986F68B1-3BA9-41E0-EBF7-BAD25D0EE4CA}"/>
              </a:ext>
            </a:extLst>
          </p:cNvPr>
          <p:cNvCxnSpPr>
            <a:cxnSpLocks/>
            <a:stCxn id="140" idx="1"/>
            <a:endCxn id="126" idx="11"/>
          </p:cNvCxnSpPr>
          <p:nvPr/>
        </p:nvCxnSpPr>
        <p:spPr>
          <a:xfrm flipH="1" flipV="1">
            <a:off x="10706120" y="5290076"/>
            <a:ext cx="339867" cy="12871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sp>
        <p:nvSpPr>
          <p:cNvPr id="151" name="Arrow: Chevron 150">
            <a:extLst>
              <a:ext uri="{FF2B5EF4-FFF2-40B4-BE49-F238E27FC236}">
                <a16:creationId xmlns:a16="http://schemas.microsoft.com/office/drawing/2014/main" id="{849B3A2F-394F-E04A-BB7F-57C68797588B}"/>
              </a:ext>
            </a:extLst>
          </p:cNvPr>
          <p:cNvSpPr/>
          <p:nvPr/>
        </p:nvSpPr>
        <p:spPr>
          <a:xfrm>
            <a:off x="5971647" y="2787175"/>
            <a:ext cx="1092509" cy="1881005"/>
          </a:xfrm>
          <a:prstGeom prst="chevron">
            <a:avLst/>
          </a:prstGeom>
          <a:solidFill>
            <a:srgbClr val="2D3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7118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2286000"/>
          </a:xfrm>
        </p:spPr>
        <p:txBody>
          <a:bodyPr/>
          <a:lstStyle/>
          <a:p>
            <a:r>
              <a:rPr lang="en-US" dirty="0"/>
              <a:t>Case description </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964022" y="2700473"/>
            <a:ext cx="4572001" cy="2560320"/>
          </a:xfrm>
        </p:spPr>
        <p:txBody>
          <a:bodyPr>
            <a:normAutofit fontScale="92500"/>
          </a:bodyPr>
          <a:lstStyle/>
          <a:p>
            <a:r>
              <a:rPr lang="en-US" dirty="0"/>
              <a:t>The Latin American Reserve Fund (FLAR) is the outcome of a regional financial agreement among Bolivia, Ecuador, Colombia, Peru, and Venezuela. It was established with the purpose of providing these countries with their own financial institution to facilitate the regional integration process and address issues stemming from external imbalances in their economies. Over the years, and as a result of its commendable management, its mission has expanded to include other countries in Latin America. At present, it has nine member and associated countries.</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p:txBody>
      </p:sp>
      <p:grpSp>
        <p:nvGrpSpPr>
          <p:cNvPr id="4" name="Group 3">
            <a:extLst>
              <a:ext uri="{FF2B5EF4-FFF2-40B4-BE49-F238E27FC236}">
                <a16:creationId xmlns:a16="http://schemas.microsoft.com/office/drawing/2014/main" id="{15C62724-8267-527E-957E-8DB1A5A3B7CB}"/>
              </a:ext>
            </a:extLst>
          </p:cNvPr>
          <p:cNvGrpSpPr/>
          <p:nvPr/>
        </p:nvGrpSpPr>
        <p:grpSpPr>
          <a:xfrm>
            <a:off x="6583680" y="794392"/>
            <a:ext cx="4429190" cy="4982598"/>
            <a:chOff x="2161955" y="1762362"/>
            <a:chExt cx="2757040" cy="3101521"/>
          </a:xfrm>
        </p:grpSpPr>
        <p:sp>
          <p:nvSpPr>
            <p:cNvPr id="5" name="Freeform: Shape 4">
              <a:extLst>
                <a:ext uri="{FF2B5EF4-FFF2-40B4-BE49-F238E27FC236}">
                  <a16:creationId xmlns:a16="http://schemas.microsoft.com/office/drawing/2014/main" id="{211527AF-6DBF-DE4A-7391-6FD9E1BE4DF2}"/>
                </a:ext>
              </a:extLst>
            </p:cNvPr>
            <p:cNvSpPr/>
            <p:nvPr/>
          </p:nvSpPr>
          <p:spPr>
            <a:xfrm>
              <a:off x="4236996" y="4781635"/>
              <a:ext cx="72094" cy="72075"/>
            </a:xfrm>
            <a:custGeom>
              <a:avLst/>
              <a:gdLst>
                <a:gd name="connsiteX0" fmla="*/ 63046 w 72094"/>
                <a:gd name="connsiteY0" fmla="*/ 70666 h 72075"/>
                <a:gd name="connsiteX1" fmla="*/ 43929 w 72094"/>
                <a:gd name="connsiteY1" fmla="*/ 72076 h 72075"/>
                <a:gd name="connsiteX2" fmla="*/ 33680 w 72094"/>
                <a:gd name="connsiteY2" fmla="*/ 62189 h 72075"/>
                <a:gd name="connsiteX3" fmla="*/ 21555 w 72094"/>
                <a:gd name="connsiteY3" fmla="*/ 61436 h 72075"/>
                <a:gd name="connsiteX4" fmla="*/ 9 w 72094"/>
                <a:gd name="connsiteY4" fmla="*/ 61427 h 72075"/>
                <a:gd name="connsiteX5" fmla="*/ 0 w 72094"/>
                <a:gd name="connsiteY5" fmla="*/ 0 h 72075"/>
                <a:gd name="connsiteX6" fmla="*/ 7725 w 72094"/>
                <a:gd name="connsiteY6" fmla="*/ 12611 h 72075"/>
                <a:gd name="connsiteX7" fmla="*/ 17783 w 72094"/>
                <a:gd name="connsiteY7" fmla="*/ 33166 h 72075"/>
                <a:gd name="connsiteX8" fmla="*/ 43939 w 72094"/>
                <a:gd name="connsiteY8" fmla="*/ 49749 h 72075"/>
                <a:gd name="connsiteX9" fmla="*/ 72095 w 72094"/>
                <a:gd name="connsiteY9" fmla="*/ 56702 h 72075"/>
                <a:gd name="connsiteX10" fmla="*/ 63046 w 72094"/>
                <a:gd name="connsiteY10" fmla="*/ 70675 h 7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94" h="72075">
                  <a:moveTo>
                    <a:pt x="63046" y="70666"/>
                  </a:moveTo>
                  <a:lnTo>
                    <a:pt x="43929" y="72076"/>
                  </a:lnTo>
                  <a:lnTo>
                    <a:pt x="33680" y="62189"/>
                  </a:lnTo>
                  <a:lnTo>
                    <a:pt x="21555" y="61436"/>
                  </a:lnTo>
                  <a:lnTo>
                    <a:pt x="9" y="61427"/>
                  </a:lnTo>
                  <a:lnTo>
                    <a:pt x="0" y="0"/>
                  </a:lnTo>
                  <a:lnTo>
                    <a:pt x="7725" y="12611"/>
                  </a:lnTo>
                  <a:lnTo>
                    <a:pt x="17783" y="33166"/>
                  </a:lnTo>
                  <a:lnTo>
                    <a:pt x="43939" y="49749"/>
                  </a:lnTo>
                  <a:lnTo>
                    <a:pt x="72095" y="56702"/>
                  </a:lnTo>
                  <a:lnTo>
                    <a:pt x="63046" y="70675"/>
                  </a:lnTo>
                </a:path>
              </a:pathLst>
            </a:custGeom>
            <a:solidFill>
              <a:srgbClr val="E6E6E6"/>
            </a:solidFill>
            <a:ln w="2305" cap="flat">
              <a:solidFill>
                <a:srgbClr val="000000"/>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0D228D4-3071-90E0-A1C2-710587A5385C}"/>
                </a:ext>
              </a:extLst>
            </p:cNvPr>
            <p:cNvSpPr/>
            <p:nvPr/>
          </p:nvSpPr>
          <p:spPr>
            <a:xfrm>
              <a:off x="4140822" y="4058335"/>
              <a:ext cx="398021" cy="715546"/>
            </a:xfrm>
            <a:custGeom>
              <a:avLst/>
              <a:gdLst>
                <a:gd name="connsiteX0" fmla="*/ 169983 w 398021"/>
                <a:gd name="connsiteY0" fmla="*/ 5134 h 715546"/>
                <a:gd name="connsiteX1" fmla="*/ 181804 w 398021"/>
                <a:gd name="connsiteY1" fmla="*/ 20403 h 715546"/>
                <a:gd name="connsiteX2" fmla="*/ 189652 w 398021"/>
                <a:gd name="connsiteY2" fmla="*/ 3400 h 715546"/>
                <a:gd name="connsiteX3" fmla="*/ 212598 w 398021"/>
                <a:gd name="connsiteY3" fmla="*/ 4277 h 715546"/>
                <a:gd name="connsiteX4" fmla="*/ 215836 w 398021"/>
                <a:gd name="connsiteY4" fmla="*/ 8792 h 715546"/>
                <a:gd name="connsiteX5" fmla="*/ 252822 w 398021"/>
                <a:gd name="connsiteY5" fmla="*/ 43396 h 715546"/>
                <a:gd name="connsiteX6" fmla="*/ 269272 w 398021"/>
                <a:gd name="connsiteY6" fmla="*/ 46634 h 715546"/>
                <a:gd name="connsiteX7" fmla="*/ 293846 w 398021"/>
                <a:gd name="connsiteY7" fmla="*/ 62398 h 715546"/>
                <a:gd name="connsiteX8" fmla="*/ 314563 w 398021"/>
                <a:gd name="connsiteY8" fmla="*/ 70761 h 715546"/>
                <a:gd name="connsiteX9" fmla="*/ 317449 w 398021"/>
                <a:gd name="connsiteY9" fmla="*/ 80229 h 715546"/>
                <a:gd name="connsiteX10" fmla="*/ 297647 w 398021"/>
                <a:gd name="connsiteY10" fmla="*/ 113005 h 715546"/>
                <a:gd name="connsiteX11" fmla="*/ 317935 w 398021"/>
                <a:gd name="connsiteY11" fmla="*/ 118901 h 715546"/>
                <a:gd name="connsiteX12" fmla="*/ 340519 w 398021"/>
                <a:gd name="connsiteY12" fmla="*/ 122206 h 715546"/>
                <a:gd name="connsiteX13" fmla="*/ 356435 w 398021"/>
                <a:gd name="connsiteY13" fmla="*/ 118720 h 715546"/>
                <a:gd name="connsiteX14" fmla="*/ 374675 w 398021"/>
                <a:gd name="connsiteY14" fmla="*/ 102146 h 715546"/>
                <a:gd name="connsiteX15" fmla="*/ 377962 w 398021"/>
                <a:gd name="connsiteY15" fmla="*/ 83144 h 715546"/>
                <a:gd name="connsiteX16" fmla="*/ 387925 w 398021"/>
                <a:gd name="connsiteY16" fmla="*/ 79029 h 715546"/>
                <a:gd name="connsiteX17" fmla="*/ 398021 w 398021"/>
                <a:gd name="connsiteY17" fmla="*/ 91440 h 715546"/>
                <a:gd name="connsiteX18" fmla="*/ 397612 w 398021"/>
                <a:gd name="connsiteY18" fmla="*/ 108671 h 715546"/>
                <a:gd name="connsiteX19" fmla="*/ 380676 w 398021"/>
                <a:gd name="connsiteY19" fmla="*/ 120606 h 715546"/>
                <a:gd name="connsiteX20" fmla="*/ 367160 w 398021"/>
                <a:gd name="connsiteY20" fmla="*/ 129454 h 715546"/>
                <a:gd name="connsiteX21" fmla="*/ 344462 w 398021"/>
                <a:gd name="connsiteY21" fmla="*/ 150619 h 715546"/>
                <a:gd name="connsiteX22" fmla="*/ 317621 w 398021"/>
                <a:gd name="connsiteY22" fmla="*/ 180556 h 715546"/>
                <a:gd name="connsiteX23" fmla="*/ 312601 w 398021"/>
                <a:gd name="connsiteY23" fmla="*/ 198244 h 715546"/>
                <a:gd name="connsiteX24" fmla="*/ 307219 w 398021"/>
                <a:gd name="connsiteY24" fmla="*/ 221104 h 715546"/>
                <a:gd name="connsiteX25" fmla="*/ 307419 w 398021"/>
                <a:gd name="connsiteY25" fmla="*/ 243402 h 715546"/>
                <a:gd name="connsiteX26" fmla="*/ 303048 w 398021"/>
                <a:gd name="connsiteY26" fmla="*/ 248412 h 715546"/>
                <a:gd name="connsiteX27" fmla="*/ 301495 w 398021"/>
                <a:gd name="connsiteY27" fmla="*/ 262985 h 715546"/>
                <a:gd name="connsiteX28" fmla="*/ 300114 w 398021"/>
                <a:gd name="connsiteY28" fmla="*/ 274806 h 715546"/>
                <a:gd name="connsiteX29" fmla="*/ 325650 w 398021"/>
                <a:gd name="connsiteY29" fmla="*/ 294294 h 715546"/>
                <a:gd name="connsiteX30" fmla="*/ 322907 w 398021"/>
                <a:gd name="connsiteY30" fmla="*/ 310077 h 715546"/>
                <a:gd name="connsiteX31" fmla="*/ 335480 w 398021"/>
                <a:gd name="connsiteY31" fmla="*/ 320097 h 715546"/>
                <a:gd name="connsiteX32" fmla="*/ 334451 w 398021"/>
                <a:gd name="connsiteY32" fmla="*/ 331365 h 715546"/>
                <a:gd name="connsiteX33" fmla="*/ 315125 w 398021"/>
                <a:gd name="connsiteY33" fmla="*/ 361159 h 715546"/>
                <a:gd name="connsiteX34" fmla="*/ 285302 w 398021"/>
                <a:gd name="connsiteY34" fmla="*/ 373714 h 715546"/>
                <a:gd name="connsiteX35" fmla="*/ 244964 w 398021"/>
                <a:gd name="connsiteY35" fmla="*/ 378600 h 715546"/>
                <a:gd name="connsiteX36" fmla="*/ 222866 w 398021"/>
                <a:gd name="connsiteY36" fmla="*/ 376238 h 715546"/>
                <a:gd name="connsiteX37" fmla="*/ 227085 w 398021"/>
                <a:gd name="connsiteY37" fmla="*/ 390277 h 715546"/>
                <a:gd name="connsiteX38" fmla="*/ 222971 w 398021"/>
                <a:gd name="connsiteY38" fmla="*/ 408003 h 715546"/>
                <a:gd name="connsiteX39" fmla="*/ 226685 w 398021"/>
                <a:gd name="connsiteY39" fmla="*/ 420005 h 715546"/>
                <a:gd name="connsiteX40" fmla="*/ 214617 w 398021"/>
                <a:gd name="connsiteY40" fmla="*/ 428415 h 715546"/>
                <a:gd name="connsiteX41" fmla="*/ 194005 w 398021"/>
                <a:gd name="connsiteY41" fmla="*/ 431721 h 715546"/>
                <a:gd name="connsiteX42" fmla="*/ 174660 w 398021"/>
                <a:gd name="connsiteY42" fmla="*/ 423005 h 715546"/>
                <a:gd name="connsiteX43" fmla="*/ 166897 w 398021"/>
                <a:gd name="connsiteY43" fmla="*/ 429263 h 715546"/>
                <a:gd name="connsiteX44" fmla="*/ 169707 w 398021"/>
                <a:gd name="connsiteY44" fmla="*/ 453171 h 715546"/>
                <a:gd name="connsiteX45" fmla="*/ 183290 w 398021"/>
                <a:gd name="connsiteY45" fmla="*/ 460448 h 715546"/>
                <a:gd name="connsiteX46" fmla="*/ 194300 w 398021"/>
                <a:gd name="connsiteY46" fmla="*/ 452819 h 715546"/>
                <a:gd name="connsiteX47" fmla="*/ 200292 w 398021"/>
                <a:gd name="connsiteY47" fmla="*/ 465401 h 715546"/>
                <a:gd name="connsiteX48" fmla="*/ 181766 w 398021"/>
                <a:gd name="connsiteY48" fmla="*/ 472954 h 715546"/>
                <a:gd name="connsiteX49" fmla="*/ 165621 w 398021"/>
                <a:gd name="connsiteY49" fmla="*/ 488137 h 715546"/>
                <a:gd name="connsiteX50" fmla="*/ 162658 w 398021"/>
                <a:gd name="connsiteY50" fmla="*/ 512902 h 715546"/>
                <a:gd name="connsiteX51" fmla="*/ 157905 w 398021"/>
                <a:gd name="connsiteY51" fmla="*/ 526180 h 715546"/>
                <a:gd name="connsiteX52" fmla="*/ 138903 w 398021"/>
                <a:gd name="connsiteY52" fmla="*/ 526256 h 715546"/>
                <a:gd name="connsiteX53" fmla="*/ 123130 w 398021"/>
                <a:gd name="connsiteY53" fmla="*/ 539029 h 715546"/>
                <a:gd name="connsiteX54" fmla="*/ 117367 w 398021"/>
                <a:gd name="connsiteY54" fmla="*/ 557860 h 715546"/>
                <a:gd name="connsiteX55" fmla="*/ 137150 w 398021"/>
                <a:gd name="connsiteY55" fmla="*/ 576377 h 715546"/>
                <a:gd name="connsiteX56" fmla="*/ 156381 w 398021"/>
                <a:gd name="connsiteY56" fmla="*/ 581520 h 715546"/>
                <a:gd name="connsiteX57" fmla="*/ 149457 w 398021"/>
                <a:gd name="connsiteY57" fmla="*/ 604466 h 715546"/>
                <a:gd name="connsiteX58" fmla="*/ 125701 w 398021"/>
                <a:gd name="connsiteY58" fmla="*/ 619011 h 715546"/>
                <a:gd name="connsiteX59" fmla="*/ 112624 w 398021"/>
                <a:gd name="connsiteY59" fmla="*/ 649548 h 715546"/>
                <a:gd name="connsiteX60" fmla="*/ 94269 w 398021"/>
                <a:gd name="connsiteY60" fmla="*/ 659911 h 715546"/>
                <a:gd name="connsiteX61" fmla="*/ 86030 w 398021"/>
                <a:gd name="connsiteY61" fmla="*/ 672284 h 715546"/>
                <a:gd name="connsiteX62" fmla="*/ 92526 w 398021"/>
                <a:gd name="connsiteY62" fmla="*/ 699964 h 715546"/>
                <a:gd name="connsiteX63" fmla="*/ 105908 w 398021"/>
                <a:gd name="connsiteY63" fmla="*/ 715547 h 715546"/>
                <a:gd name="connsiteX64" fmla="*/ 97431 w 398021"/>
                <a:gd name="connsiteY64" fmla="*/ 714185 h 715546"/>
                <a:gd name="connsiteX65" fmla="*/ 78791 w 398021"/>
                <a:gd name="connsiteY65" fmla="*/ 709956 h 715546"/>
                <a:gd name="connsiteX66" fmla="*/ 30185 w 398021"/>
                <a:gd name="connsiteY66" fmla="*/ 706355 h 715546"/>
                <a:gd name="connsiteX67" fmla="*/ 21841 w 398021"/>
                <a:gd name="connsiteY67" fmla="*/ 690724 h 715546"/>
                <a:gd name="connsiteX68" fmla="*/ 22231 w 398021"/>
                <a:gd name="connsiteY68" fmla="*/ 670808 h 715546"/>
                <a:gd name="connsiteX69" fmla="*/ 8839 w 398021"/>
                <a:gd name="connsiteY69" fmla="*/ 672522 h 715546"/>
                <a:gd name="connsiteX70" fmla="*/ 1753 w 398021"/>
                <a:gd name="connsiteY70" fmla="*/ 662930 h 715546"/>
                <a:gd name="connsiteX71" fmla="*/ 0 w 398021"/>
                <a:gd name="connsiteY71" fmla="*/ 635137 h 715546"/>
                <a:gd name="connsiteX72" fmla="*/ 15430 w 398021"/>
                <a:gd name="connsiteY72" fmla="*/ 623707 h 715546"/>
                <a:gd name="connsiteX73" fmla="*/ 21803 w 398021"/>
                <a:gd name="connsiteY73" fmla="*/ 607324 h 715546"/>
                <a:gd name="connsiteX74" fmla="*/ 19469 w 398021"/>
                <a:gd name="connsiteY74" fmla="*/ 594341 h 715546"/>
                <a:gd name="connsiteX75" fmla="*/ 30128 w 398021"/>
                <a:gd name="connsiteY75" fmla="*/ 572595 h 715546"/>
                <a:gd name="connsiteX76" fmla="*/ 37481 w 398021"/>
                <a:gd name="connsiteY76" fmla="*/ 539258 h 715546"/>
                <a:gd name="connsiteX77" fmla="*/ 35319 w 398021"/>
                <a:gd name="connsiteY77" fmla="*/ 524618 h 715546"/>
                <a:gd name="connsiteX78" fmla="*/ 44101 w 398021"/>
                <a:gd name="connsiteY78" fmla="*/ 519913 h 715546"/>
                <a:gd name="connsiteX79" fmla="*/ 41948 w 398021"/>
                <a:gd name="connsiteY79" fmla="*/ 510588 h 715546"/>
                <a:gd name="connsiteX80" fmla="*/ 32614 w 398021"/>
                <a:gd name="connsiteY80" fmla="*/ 505635 h 715546"/>
                <a:gd name="connsiteX81" fmla="*/ 39243 w 398021"/>
                <a:gd name="connsiteY81" fmla="*/ 495310 h 715546"/>
                <a:gd name="connsiteX82" fmla="*/ 30166 w 398021"/>
                <a:gd name="connsiteY82" fmla="*/ 486013 h 715546"/>
                <a:gd name="connsiteX83" fmla="*/ 25470 w 398021"/>
                <a:gd name="connsiteY83" fmla="*/ 457933 h 715546"/>
                <a:gd name="connsiteX84" fmla="*/ 33557 w 398021"/>
                <a:gd name="connsiteY84" fmla="*/ 453009 h 715546"/>
                <a:gd name="connsiteX85" fmla="*/ 30166 w 398021"/>
                <a:gd name="connsiteY85" fmla="*/ 423720 h 715546"/>
                <a:gd name="connsiteX86" fmla="*/ 34890 w 398021"/>
                <a:gd name="connsiteY86" fmla="*/ 399364 h 715546"/>
                <a:gd name="connsiteX87" fmla="*/ 40262 w 398021"/>
                <a:gd name="connsiteY87" fmla="*/ 378314 h 715546"/>
                <a:gd name="connsiteX88" fmla="*/ 52311 w 398021"/>
                <a:gd name="connsiteY88" fmla="*/ 369799 h 715546"/>
                <a:gd name="connsiteX89" fmla="*/ 46196 w 398021"/>
                <a:gd name="connsiteY89" fmla="*/ 347015 h 715546"/>
                <a:gd name="connsiteX90" fmla="*/ 46120 w 398021"/>
                <a:gd name="connsiteY90" fmla="*/ 325746 h 715546"/>
                <a:gd name="connsiteX91" fmla="*/ 61350 w 398021"/>
                <a:gd name="connsiteY91" fmla="*/ 310715 h 715546"/>
                <a:gd name="connsiteX92" fmla="*/ 60884 w 398021"/>
                <a:gd name="connsiteY92" fmla="*/ 291598 h 715546"/>
                <a:gd name="connsiteX93" fmla="*/ 72361 w 398021"/>
                <a:gd name="connsiteY93" fmla="*/ 269415 h 715546"/>
                <a:gd name="connsiteX94" fmla="*/ 72400 w 398021"/>
                <a:gd name="connsiteY94" fmla="*/ 248650 h 715546"/>
                <a:gd name="connsiteX95" fmla="*/ 67180 w 398021"/>
                <a:gd name="connsiteY95" fmla="*/ 244545 h 715546"/>
                <a:gd name="connsiteX96" fmla="*/ 57912 w 398021"/>
                <a:gd name="connsiteY96" fmla="*/ 205988 h 715546"/>
                <a:gd name="connsiteX97" fmla="*/ 70304 w 398021"/>
                <a:gd name="connsiteY97" fmla="*/ 183214 h 715546"/>
                <a:gd name="connsiteX98" fmla="*/ 68399 w 398021"/>
                <a:gd name="connsiteY98" fmla="*/ 161906 h 715546"/>
                <a:gd name="connsiteX99" fmla="*/ 75590 w 398021"/>
                <a:gd name="connsiteY99" fmla="*/ 142027 h 715546"/>
                <a:gd name="connsiteX100" fmla="*/ 88763 w 398021"/>
                <a:gd name="connsiteY100" fmla="*/ 121625 h 715546"/>
                <a:gd name="connsiteX101" fmla="*/ 102965 w 398021"/>
                <a:gd name="connsiteY101" fmla="*/ 108147 h 715546"/>
                <a:gd name="connsiteX102" fmla="*/ 96936 w 398021"/>
                <a:gd name="connsiteY102" fmla="*/ 99679 h 715546"/>
                <a:gd name="connsiteX103" fmla="*/ 101136 w 398021"/>
                <a:gd name="connsiteY103" fmla="*/ 92735 h 715546"/>
                <a:gd name="connsiteX104" fmla="*/ 100508 w 398021"/>
                <a:gd name="connsiteY104" fmla="*/ 56998 h 715546"/>
                <a:gd name="connsiteX105" fmla="*/ 122415 w 398021"/>
                <a:gd name="connsiteY105" fmla="*/ 46482 h 715546"/>
                <a:gd name="connsiteX106" fmla="*/ 129321 w 398021"/>
                <a:gd name="connsiteY106" fmla="*/ 24403 h 715546"/>
                <a:gd name="connsiteX107" fmla="*/ 126873 w 398021"/>
                <a:gd name="connsiteY107" fmla="*/ 19098 h 715546"/>
                <a:gd name="connsiteX108" fmla="*/ 143637 w 398021"/>
                <a:gd name="connsiteY108" fmla="*/ 0 h 715546"/>
                <a:gd name="connsiteX109" fmla="*/ 169954 w 398021"/>
                <a:gd name="connsiteY109" fmla="*/ 5144 h 715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8021" h="715546">
                  <a:moveTo>
                    <a:pt x="169983" y="5134"/>
                  </a:moveTo>
                  <a:lnTo>
                    <a:pt x="181804" y="20403"/>
                  </a:lnTo>
                  <a:lnTo>
                    <a:pt x="189652" y="3400"/>
                  </a:lnTo>
                  <a:lnTo>
                    <a:pt x="212598" y="4277"/>
                  </a:lnTo>
                  <a:lnTo>
                    <a:pt x="215836" y="8792"/>
                  </a:lnTo>
                  <a:lnTo>
                    <a:pt x="252822" y="43396"/>
                  </a:lnTo>
                  <a:lnTo>
                    <a:pt x="269272" y="46634"/>
                  </a:lnTo>
                  <a:lnTo>
                    <a:pt x="293846" y="62398"/>
                  </a:lnTo>
                  <a:lnTo>
                    <a:pt x="314563" y="70761"/>
                  </a:lnTo>
                  <a:lnTo>
                    <a:pt x="317449" y="80229"/>
                  </a:lnTo>
                  <a:lnTo>
                    <a:pt x="297647" y="113005"/>
                  </a:lnTo>
                  <a:lnTo>
                    <a:pt x="317935" y="118901"/>
                  </a:lnTo>
                  <a:lnTo>
                    <a:pt x="340519" y="122206"/>
                  </a:lnTo>
                  <a:lnTo>
                    <a:pt x="356435" y="118720"/>
                  </a:lnTo>
                  <a:lnTo>
                    <a:pt x="374675" y="102146"/>
                  </a:lnTo>
                  <a:lnTo>
                    <a:pt x="377962" y="83144"/>
                  </a:lnTo>
                  <a:lnTo>
                    <a:pt x="387925" y="79029"/>
                  </a:lnTo>
                  <a:lnTo>
                    <a:pt x="398021" y="91440"/>
                  </a:lnTo>
                  <a:lnTo>
                    <a:pt x="397612" y="108671"/>
                  </a:lnTo>
                  <a:lnTo>
                    <a:pt x="380676" y="120606"/>
                  </a:lnTo>
                  <a:lnTo>
                    <a:pt x="367160" y="129454"/>
                  </a:lnTo>
                  <a:lnTo>
                    <a:pt x="344462" y="150619"/>
                  </a:lnTo>
                  <a:lnTo>
                    <a:pt x="317621" y="180556"/>
                  </a:lnTo>
                  <a:lnTo>
                    <a:pt x="312601" y="198244"/>
                  </a:lnTo>
                  <a:lnTo>
                    <a:pt x="307219" y="221104"/>
                  </a:lnTo>
                  <a:lnTo>
                    <a:pt x="307419" y="243402"/>
                  </a:lnTo>
                  <a:lnTo>
                    <a:pt x="303048" y="248412"/>
                  </a:lnTo>
                  <a:lnTo>
                    <a:pt x="301495" y="262985"/>
                  </a:lnTo>
                  <a:lnTo>
                    <a:pt x="300114" y="274806"/>
                  </a:lnTo>
                  <a:lnTo>
                    <a:pt x="325650" y="294294"/>
                  </a:lnTo>
                  <a:lnTo>
                    <a:pt x="322907" y="310077"/>
                  </a:lnTo>
                  <a:lnTo>
                    <a:pt x="335480" y="320097"/>
                  </a:lnTo>
                  <a:lnTo>
                    <a:pt x="334451" y="331365"/>
                  </a:lnTo>
                  <a:lnTo>
                    <a:pt x="315125" y="361159"/>
                  </a:lnTo>
                  <a:lnTo>
                    <a:pt x="285302" y="373714"/>
                  </a:lnTo>
                  <a:lnTo>
                    <a:pt x="244964" y="378600"/>
                  </a:lnTo>
                  <a:lnTo>
                    <a:pt x="222866" y="376238"/>
                  </a:lnTo>
                  <a:lnTo>
                    <a:pt x="227085" y="390277"/>
                  </a:lnTo>
                  <a:lnTo>
                    <a:pt x="222971" y="408003"/>
                  </a:lnTo>
                  <a:lnTo>
                    <a:pt x="226685" y="420005"/>
                  </a:lnTo>
                  <a:lnTo>
                    <a:pt x="214617" y="428415"/>
                  </a:lnTo>
                  <a:lnTo>
                    <a:pt x="194005" y="431721"/>
                  </a:lnTo>
                  <a:lnTo>
                    <a:pt x="174660" y="423005"/>
                  </a:lnTo>
                  <a:lnTo>
                    <a:pt x="166897" y="429263"/>
                  </a:lnTo>
                  <a:lnTo>
                    <a:pt x="169707" y="453171"/>
                  </a:lnTo>
                  <a:lnTo>
                    <a:pt x="183290" y="460448"/>
                  </a:lnTo>
                  <a:lnTo>
                    <a:pt x="194300" y="452819"/>
                  </a:lnTo>
                  <a:lnTo>
                    <a:pt x="200292" y="465401"/>
                  </a:lnTo>
                  <a:lnTo>
                    <a:pt x="181766" y="472954"/>
                  </a:lnTo>
                  <a:lnTo>
                    <a:pt x="165621" y="488137"/>
                  </a:lnTo>
                  <a:lnTo>
                    <a:pt x="162658" y="512902"/>
                  </a:lnTo>
                  <a:lnTo>
                    <a:pt x="157905" y="526180"/>
                  </a:lnTo>
                  <a:lnTo>
                    <a:pt x="138903" y="526256"/>
                  </a:lnTo>
                  <a:lnTo>
                    <a:pt x="123130" y="539029"/>
                  </a:lnTo>
                  <a:lnTo>
                    <a:pt x="117367" y="557860"/>
                  </a:lnTo>
                  <a:lnTo>
                    <a:pt x="137150" y="576377"/>
                  </a:lnTo>
                  <a:lnTo>
                    <a:pt x="156381" y="581520"/>
                  </a:lnTo>
                  <a:lnTo>
                    <a:pt x="149457" y="604466"/>
                  </a:lnTo>
                  <a:lnTo>
                    <a:pt x="125701" y="619011"/>
                  </a:lnTo>
                  <a:lnTo>
                    <a:pt x="112624" y="649548"/>
                  </a:lnTo>
                  <a:lnTo>
                    <a:pt x="94269" y="659911"/>
                  </a:lnTo>
                  <a:lnTo>
                    <a:pt x="86030" y="672284"/>
                  </a:lnTo>
                  <a:lnTo>
                    <a:pt x="92526" y="699964"/>
                  </a:lnTo>
                  <a:lnTo>
                    <a:pt x="105908" y="715547"/>
                  </a:lnTo>
                  <a:lnTo>
                    <a:pt x="97431" y="714185"/>
                  </a:lnTo>
                  <a:lnTo>
                    <a:pt x="78791" y="709956"/>
                  </a:lnTo>
                  <a:lnTo>
                    <a:pt x="30185" y="706355"/>
                  </a:lnTo>
                  <a:lnTo>
                    <a:pt x="21841" y="690724"/>
                  </a:lnTo>
                  <a:lnTo>
                    <a:pt x="22231" y="670808"/>
                  </a:lnTo>
                  <a:lnTo>
                    <a:pt x="8839" y="672522"/>
                  </a:lnTo>
                  <a:lnTo>
                    <a:pt x="1753" y="662930"/>
                  </a:lnTo>
                  <a:lnTo>
                    <a:pt x="0" y="635137"/>
                  </a:lnTo>
                  <a:lnTo>
                    <a:pt x="15430" y="623707"/>
                  </a:lnTo>
                  <a:lnTo>
                    <a:pt x="21803" y="607324"/>
                  </a:lnTo>
                  <a:lnTo>
                    <a:pt x="19469" y="594341"/>
                  </a:lnTo>
                  <a:lnTo>
                    <a:pt x="30128" y="572595"/>
                  </a:lnTo>
                  <a:lnTo>
                    <a:pt x="37481" y="539258"/>
                  </a:lnTo>
                  <a:lnTo>
                    <a:pt x="35319" y="524618"/>
                  </a:lnTo>
                  <a:lnTo>
                    <a:pt x="44101" y="519913"/>
                  </a:lnTo>
                  <a:lnTo>
                    <a:pt x="41948" y="510588"/>
                  </a:lnTo>
                  <a:lnTo>
                    <a:pt x="32614" y="505635"/>
                  </a:lnTo>
                  <a:lnTo>
                    <a:pt x="39243" y="495310"/>
                  </a:lnTo>
                  <a:lnTo>
                    <a:pt x="30166" y="486013"/>
                  </a:lnTo>
                  <a:lnTo>
                    <a:pt x="25470" y="457933"/>
                  </a:lnTo>
                  <a:lnTo>
                    <a:pt x="33557" y="453009"/>
                  </a:lnTo>
                  <a:lnTo>
                    <a:pt x="30166" y="423720"/>
                  </a:lnTo>
                  <a:lnTo>
                    <a:pt x="34890" y="399364"/>
                  </a:lnTo>
                  <a:lnTo>
                    <a:pt x="40262" y="378314"/>
                  </a:lnTo>
                  <a:lnTo>
                    <a:pt x="52311" y="369799"/>
                  </a:lnTo>
                  <a:lnTo>
                    <a:pt x="46196" y="347015"/>
                  </a:lnTo>
                  <a:lnTo>
                    <a:pt x="46120" y="325746"/>
                  </a:lnTo>
                  <a:lnTo>
                    <a:pt x="61350" y="310715"/>
                  </a:lnTo>
                  <a:lnTo>
                    <a:pt x="60884" y="291598"/>
                  </a:lnTo>
                  <a:lnTo>
                    <a:pt x="72361" y="269415"/>
                  </a:lnTo>
                  <a:lnTo>
                    <a:pt x="72400" y="248650"/>
                  </a:lnTo>
                  <a:lnTo>
                    <a:pt x="67180" y="244545"/>
                  </a:lnTo>
                  <a:lnTo>
                    <a:pt x="57912" y="205988"/>
                  </a:lnTo>
                  <a:lnTo>
                    <a:pt x="70304" y="183214"/>
                  </a:lnTo>
                  <a:lnTo>
                    <a:pt x="68399" y="161906"/>
                  </a:lnTo>
                  <a:lnTo>
                    <a:pt x="75590" y="142027"/>
                  </a:lnTo>
                  <a:lnTo>
                    <a:pt x="88763" y="121625"/>
                  </a:lnTo>
                  <a:lnTo>
                    <a:pt x="102965" y="108147"/>
                  </a:lnTo>
                  <a:lnTo>
                    <a:pt x="96936" y="99679"/>
                  </a:lnTo>
                  <a:lnTo>
                    <a:pt x="101136" y="92735"/>
                  </a:lnTo>
                  <a:lnTo>
                    <a:pt x="100508" y="56998"/>
                  </a:lnTo>
                  <a:lnTo>
                    <a:pt x="122415" y="46482"/>
                  </a:lnTo>
                  <a:lnTo>
                    <a:pt x="129321" y="24403"/>
                  </a:lnTo>
                  <a:lnTo>
                    <a:pt x="126873" y="19098"/>
                  </a:lnTo>
                  <a:lnTo>
                    <a:pt x="143637" y="0"/>
                  </a:lnTo>
                  <a:lnTo>
                    <a:pt x="169954" y="5144"/>
                  </a:lnTo>
                </a:path>
              </a:pathLst>
            </a:custGeom>
            <a:solidFill>
              <a:srgbClr val="E6E6E6"/>
            </a:solidFill>
            <a:ln w="2305" cap="flat">
              <a:solidFill>
                <a:srgbClr val="00000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3DE026C-CBE5-D3F7-77A6-0D1FEB165E9E}"/>
                </a:ext>
              </a:extLst>
            </p:cNvPr>
            <p:cNvSpPr/>
            <p:nvPr/>
          </p:nvSpPr>
          <p:spPr>
            <a:xfrm>
              <a:off x="4040381" y="3094281"/>
              <a:ext cx="17573" cy="32032"/>
            </a:xfrm>
            <a:custGeom>
              <a:avLst/>
              <a:gdLst>
                <a:gd name="connsiteX0" fmla="*/ 17573 w 17573"/>
                <a:gd name="connsiteY0" fmla="*/ 30966 h 32032"/>
                <a:gd name="connsiteX1" fmla="*/ 12640 w 17573"/>
                <a:gd name="connsiteY1" fmla="*/ 32033 h 32032"/>
                <a:gd name="connsiteX2" fmla="*/ 7534 w 17573"/>
                <a:gd name="connsiteY2" fmla="*/ 19755 h 32032"/>
                <a:gd name="connsiteX3" fmla="*/ 0 w 17573"/>
                <a:gd name="connsiteY3" fmla="*/ 13583 h 32032"/>
                <a:gd name="connsiteX4" fmla="*/ 4372 w 17573"/>
                <a:gd name="connsiteY4" fmla="*/ 0 h 32032"/>
                <a:gd name="connsiteX5" fmla="*/ 10430 w 17573"/>
                <a:gd name="connsiteY5" fmla="*/ 867 h 32032"/>
                <a:gd name="connsiteX6" fmla="*/ 17469 w 17573"/>
                <a:gd name="connsiteY6" fmla="*/ 18612 h 32032"/>
                <a:gd name="connsiteX7" fmla="*/ 17573 w 17573"/>
                <a:gd name="connsiteY7" fmla="*/ 30966 h 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73" h="32032">
                  <a:moveTo>
                    <a:pt x="17573" y="30966"/>
                  </a:moveTo>
                  <a:lnTo>
                    <a:pt x="12640" y="32033"/>
                  </a:lnTo>
                  <a:lnTo>
                    <a:pt x="7534" y="19755"/>
                  </a:lnTo>
                  <a:lnTo>
                    <a:pt x="0" y="13583"/>
                  </a:lnTo>
                  <a:lnTo>
                    <a:pt x="4372" y="0"/>
                  </a:lnTo>
                  <a:lnTo>
                    <a:pt x="10430" y="867"/>
                  </a:lnTo>
                  <a:lnTo>
                    <a:pt x="17469" y="18612"/>
                  </a:lnTo>
                  <a:lnTo>
                    <a:pt x="17573" y="30966"/>
                  </a:lnTo>
                </a:path>
              </a:pathLst>
            </a:custGeom>
            <a:solidFill>
              <a:srgbClr val="E6E6E6"/>
            </a:solidFill>
            <a:ln w="2305" cap="flat">
              <a:solidFill>
                <a:srgbClr val="000000"/>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A299127-BE16-8115-19E2-0FE9B99FFC8C}"/>
                </a:ext>
              </a:extLst>
            </p:cNvPr>
            <p:cNvSpPr/>
            <p:nvPr/>
          </p:nvSpPr>
          <p:spPr>
            <a:xfrm>
              <a:off x="4028884" y="3058563"/>
              <a:ext cx="23336" cy="9715"/>
            </a:xfrm>
            <a:custGeom>
              <a:avLst/>
              <a:gdLst>
                <a:gd name="connsiteX0" fmla="*/ 23336 w 23336"/>
                <a:gd name="connsiteY0" fmla="*/ 6258 h 9715"/>
                <a:gd name="connsiteX1" fmla="*/ 1410 w 23336"/>
                <a:gd name="connsiteY1" fmla="*/ 9716 h 9715"/>
                <a:gd name="connsiteX2" fmla="*/ 0 w 23336"/>
                <a:gd name="connsiteY2" fmla="*/ 1724 h 9715"/>
                <a:gd name="connsiteX3" fmla="*/ 9458 w 23336"/>
                <a:gd name="connsiteY3" fmla="*/ 0 h 9715"/>
                <a:gd name="connsiteX4" fmla="*/ 22727 w 23336"/>
                <a:gd name="connsiteY4" fmla="*/ 648 h 9715"/>
                <a:gd name="connsiteX5" fmla="*/ 23336 w 23336"/>
                <a:gd name="connsiteY5" fmla="*/ 6258 h 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6" h="9715">
                  <a:moveTo>
                    <a:pt x="23336" y="6258"/>
                  </a:moveTo>
                  <a:lnTo>
                    <a:pt x="1410" y="9716"/>
                  </a:lnTo>
                  <a:lnTo>
                    <a:pt x="0" y="1724"/>
                  </a:lnTo>
                  <a:lnTo>
                    <a:pt x="9458" y="0"/>
                  </a:lnTo>
                  <a:lnTo>
                    <a:pt x="22727" y="648"/>
                  </a:lnTo>
                  <a:lnTo>
                    <a:pt x="23336" y="6258"/>
                  </a:lnTo>
                </a:path>
              </a:pathLst>
            </a:custGeom>
            <a:solidFill>
              <a:srgbClr val="E6E6E6"/>
            </a:solidFill>
            <a:ln w="2305" cap="flat">
              <a:solidFill>
                <a:srgbClr val="000000"/>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577A828-5C3F-BE01-DFD7-09087D0F144D}"/>
                </a:ext>
              </a:extLst>
            </p:cNvPr>
            <p:cNvSpPr/>
            <p:nvPr/>
          </p:nvSpPr>
          <p:spPr>
            <a:xfrm>
              <a:off x="4052820" y="3054877"/>
              <a:ext cx="15897" cy="25041"/>
            </a:xfrm>
            <a:custGeom>
              <a:avLst/>
              <a:gdLst>
                <a:gd name="connsiteX0" fmla="*/ 15888 w 15897"/>
                <a:gd name="connsiteY0" fmla="*/ 9734 h 25041"/>
                <a:gd name="connsiteX1" fmla="*/ 12420 w 15897"/>
                <a:gd name="connsiteY1" fmla="*/ 25041 h 25041"/>
                <a:gd name="connsiteX2" fmla="*/ 8725 w 15897"/>
                <a:gd name="connsiteY2" fmla="*/ 22288 h 25041"/>
                <a:gd name="connsiteX3" fmla="*/ 9049 w 15897"/>
                <a:gd name="connsiteY3" fmla="*/ 11020 h 25041"/>
                <a:gd name="connsiteX4" fmla="*/ 38 w 15897"/>
                <a:gd name="connsiteY4" fmla="*/ 2486 h 25041"/>
                <a:gd name="connsiteX5" fmla="*/ 0 w 15897"/>
                <a:gd name="connsiteY5" fmla="*/ 0 h 25041"/>
                <a:gd name="connsiteX6" fmla="*/ 15897 w 15897"/>
                <a:gd name="connsiteY6" fmla="*/ 9734 h 25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7" h="25041">
                  <a:moveTo>
                    <a:pt x="15888" y="9734"/>
                  </a:moveTo>
                  <a:lnTo>
                    <a:pt x="12420" y="25041"/>
                  </a:lnTo>
                  <a:lnTo>
                    <a:pt x="8725" y="22288"/>
                  </a:lnTo>
                  <a:lnTo>
                    <a:pt x="9049" y="11020"/>
                  </a:lnTo>
                  <a:lnTo>
                    <a:pt x="38" y="2486"/>
                  </a:lnTo>
                  <a:lnTo>
                    <a:pt x="0" y="0"/>
                  </a:lnTo>
                  <a:lnTo>
                    <a:pt x="15897" y="9734"/>
                  </a:lnTo>
                </a:path>
              </a:pathLst>
            </a:custGeom>
            <a:solidFill>
              <a:srgbClr val="E6E6E6"/>
            </a:solidFill>
            <a:ln w="2305" cap="flat">
              <a:solidFill>
                <a:srgbClr val="000000"/>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2FA608E-533E-DA85-94AB-92DB71E0D7FE}"/>
                </a:ext>
              </a:extLst>
            </p:cNvPr>
            <p:cNvSpPr/>
            <p:nvPr/>
          </p:nvSpPr>
          <p:spPr>
            <a:xfrm>
              <a:off x="3822725" y="3235861"/>
              <a:ext cx="22583" cy="54121"/>
            </a:xfrm>
            <a:custGeom>
              <a:avLst/>
              <a:gdLst>
                <a:gd name="connsiteX0" fmla="*/ 1724 w 22583"/>
                <a:gd name="connsiteY0" fmla="*/ 14373 h 54121"/>
                <a:gd name="connsiteX1" fmla="*/ 1562 w 22583"/>
                <a:gd name="connsiteY1" fmla="*/ 11316 h 54121"/>
                <a:gd name="connsiteX2" fmla="*/ 4000 w 22583"/>
                <a:gd name="connsiteY2" fmla="*/ 10363 h 54121"/>
                <a:gd name="connsiteX3" fmla="*/ 7658 w 22583"/>
                <a:gd name="connsiteY3" fmla="*/ 12821 h 54121"/>
                <a:gd name="connsiteX4" fmla="*/ 14859 w 22583"/>
                <a:gd name="connsiteY4" fmla="*/ 276 h 54121"/>
                <a:gd name="connsiteX5" fmla="*/ 18679 w 22583"/>
                <a:gd name="connsiteY5" fmla="*/ 0 h 54121"/>
                <a:gd name="connsiteX6" fmla="*/ 18764 w 22583"/>
                <a:gd name="connsiteY6" fmla="*/ 3048 h 54121"/>
                <a:gd name="connsiteX7" fmla="*/ 22584 w 22583"/>
                <a:gd name="connsiteY7" fmla="*/ 3143 h 54121"/>
                <a:gd name="connsiteX8" fmla="*/ 22241 w 22583"/>
                <a:gd name="connsiteY8" fmla="*/ 8801 h 54121"/>
                <a:gd name="connsiteX9" fmla="*/ 18983 w 22583"/>
                <a:gd name="connsiteY9" fmla="*/ 17783 h 54121"/>
                <a:gd name="connsiteX10" fmla="*/ 20746 w 22583"/>
                <a:gd name="connsiteY10" fmla="*/ 20984 h 54121"/>
                <a:gd name="connsiteX11" fmla="*/ 18640 w 22583"/>
                <a:gd name="connsiteY11" fmla="*/ 28394 h 54121"/>
                <a:gd name="connsiteX12" fmla="*/ 19907 w 22583"/>
                <a:gd name="connsiteY12" fmla="*/ 30375 h 54121"/>
                <a:gd name="connsiteX13" fmla="*/ 17583 w 22583"/>
                <a:gd name="connsiteY13" fmla="*/ 40824 h 54121"/>
                <a:gd name="connsiteX14" fmla="*/ 13630 w 22583"/>
                <a:gd name="connsiteY14" fmla="*/ 46301 h 54121"/>
                <a:gd name="connsiteX15" fmla="*/ 9992 w 22583"/>
                <a:gd name="connsiteY15" fmla="*/ 46968 h 54121"/>
                <a:gd name="connsiteX16" fmla="*/ 6010 w 22583"/>
                <a:gd name="connsiteY16" fmla="*/ 54112 h 54121"/>
                <a:gd name="connsiteX17" fmla="*/ 0 w 22583"/>
                <a:gd name="connsiteY17" fmla="*/ 54121 h 54121"/>
                <a:gd name="connsiteX18" fmla="*/ 1581 w 22583"/>
                <a:gd name="connsiteY18" fmla="*/ 30804 h 54121"/>
                <a:gd name="connsiteX19" fmla="*/ 1734 w 22583"/>
                <a:gd name="connsiteY19" fmla="*/ 14373 h 5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83" h="54121">
                  <a:moveTo>
                    <a:pt x="1724" y="14373"/>
                  </a:moveTo>
                  <a:lnTo>
                    <a:pt x="1562" y="11316"/>
                  </a:lnTo>
                  <a:lnTo>
                    <a:pt x="4000" y="10363"/>
                  </a:lnTo>
                  <a:lnTo>
                    <a:pt x="7658" y="12821"/>
                  </a:lnTo>
                  <a:lnTo>
                    <a:pt x="14859" y="276"/>
                  </a:lnTo>
                  <a:lnTo>
                    <a:pt x="18679" y="0"/>
                  </a:lnTo>
                  <a:lnTo>
                    <a:pt x="18764" y="3048"/>
                  </a:lnTo>
                  <a:lnTo>
                    <a:pt x="22584" y="3143"/>
                  </a:lnTo>
                  <a:lnTo>
                    <a:pt x="22241" y="8801"/>
                  </a:lnTo>
                  <a:lnTo>
                    <a:pt x="18983" y="17783"/>
                  </a:lnTo>
                  <a:lnTo>
                    <a:pt x="20746" y="20984"/>
                  </a:lnTo>
                  <a:lnTo>
                    <a:pt x="18640" y="28394"/>
                  </a:lnTo>
                  <a:lnTo>
                    <a:pt x="19907" y="30375"/>
                  </a:lnTo>
                  <a:lnTo>
                    <a:pt x="17583" y="40824"/>
                  </a:lnTo>
                  <a:lnTo>
                    <a:pt x="13630" y="46301"/>
                  </a:lnTo>
                  <a:lnTo>
                    <a:pt x="9992" y="46968"/>
                  </a:lnTo>
                  <a:lnTo>
                    <a:pt x="6010" y="54112"/>
                  </a:lnTo>
                  <a:lnTo>
                    <a:pt x="0" y="54121"/>
                  </a:lnTo>
                  <a:lnTo>
                    <a:pt x="1581" y="30804"/>
                  </a:lnTo>
                  <a:lnTo>
                    <a:pt x="1734" y="14373"/>
                  </a:lnTo>
                </a:path>
              </a:pathLst>
            </a:custGeom>
            <a:solidFill>
              <a:srgbClr val="E6E6E6"/>
            </a:solidFill>
            <a:ln w="2305" cap="flat">
              <a:solidFill>
                <a:srgbClr val="000000"/>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DEDA07D-0DBD-80DF-C811-2D06E1934052}"/>
                </a:ext>
              </a:extLst>
            </p:cNvPr>
            <p:cNvSpPr/>
            <p:nvPr/>
          </p:nvSpPr>
          <p:spPr>
            <a:xfrm>
              <a:off x="4217755" y="3809180"/>
              <a:ext cx="243239" cy="271147"/>
            </a:xfrm>
            <a:custGeom>
              <a:avLst/>
              <a:gdLst>
                <a:gd name="connsiteX0" fmla="*/ 135665 w 243239"/>
                <a:gd name="connsiteY0" fmla="*/ 253432 h 271147"/>
                <a:gd name="connsiteX1" fmla="*/ 112719 w 243239"/>
                <a:gd name="connsiteY1" fmla="*/ 252555 h 271147"/>
                <a:gd name="connsiteX2" fmla="*/ 104870 w 243239"/>
                <a:gd name="connsiteY2" fmla="*/ 269557 h 271147"/>
                <a:gd name="connsiteX3" fmla="*/ 93050 w 243239"/>
                <a:gd name="connsiteY3" fmla="*/ 254289 h 271147"/>
                <a:gd name="connsiteX4" fmla="*/ 66732 w 243239"/>
                <a:gd name="connsiteY4" fmla="*/ 249155 h 271147"/>
                <a:gd name="connsiteX5" fmla="*/ 49968 w 243239"/>
                <a:gd name="connsiteY5" fmla="*/ 268243 h 271147"/>
                <a:gd name="connsiteX6" fmla="*/ 35452 w 243239"/>
                <a:gd name="connsiteY6" fmla="*/ 271148 h 271147"/>
                <a:gd name="connsiteX7" fmla="*/ 27575 w 243239"/>
                <a:gd name="connsiteY7" fmla="*/ 242030 h 271147"/>
                <a:gd name="connsiteX8" fmla="*/ 16764 w 243239"/>
                <a:gd name="connsiteY8" fmla="*/ 218465 h 271147"/>
                <a:gd name="connsiteX9" fmla="*/ 23098 w 243239"/>
                <a:gd name="connsiteY9" fmla="*/ 198225 h 271147"/>
                <a:gd name="connsiteX10" fmla="*/ 12544 w 243239"/>
                <a:gd name="connsiteY10" fmla="*/ 189395 h 271147"/>
                <a:gd name="connsiteX11" fmla="*/ 9868 w 243239"/>
                <a:gd name="connsiteY11" fmla="*/ 174374 h 271147"/>
                <a:gd name="connsiteX12" fmla="*/ 0 w 243239"/>
                <a:gd name="connsiteY12" fmla="*/ 160258 h 271147"/>
                <a:gd name="connsiteX13" fmla="*/ 12697 w 243239"/>
                <a:gd name="connsiteY13" fmla="*/ 137913 h 271147"/>
                <a:gd name="connsiteX14" fmla="*/ 4039 w 243239"/>
                <a:gd name="connsiteY14" fmla="*/ 120577 h 271147"/>
                <a:gd name="connsiteX15" fmla="*/ 8658 w 243239"/>
                <a:gd name="connsiteY15" fmla="*/ 113652 h 271147"/>
                <a:gd name="connsiteX16" fmla="*/ 5048 w 243239"/>
                <a:gd name="connsiteY16" fmla="*/ 106023 h 271147"/>
                <a:gd name="connsiteX17" fmla="*/ 12906 w 243239"/>
                <a:gd name="connsiteY17" fmla="*/ 95755 h 271147"/>
                <a:gd name="connsiteX18" fmla="*/ 13306 w 243239"/>
                <a:gd name="connsiteY18" fmla="*/ 78305 h 271147"/>
                <a:gd name="connsiteX19" fmla="*/ 14288 w 243239"/>
                <a:gd name="connsiteY19" fmla="*/ 63922 h 271147"/>
                <a:gd name="connsiteX20" fmla="*/ 18612 w 243239"/>
                <a:gd name="connsiteY20" fmla="*/ 57007 h 271147"/>
                <a:gd name="connsiteX21" fmla="*/ 1229 w 243239"/>
                <a:gd name="connsiteY21" fmla="*/ 24184 h 271147"/>
                <a:gd name="connsiteX22" fmla="*/ 16183 w 243239"/>
                <a:gd name="connsiteY22" fmla="*/ 25908 h 271147"/>
                <a:gd name="connsiteX23" fmla="*/ 26537 w 243239"/>
                <a:gd name="connsiteY23" fmla="*/ 25460 h 271147"/>
                <a:gd name="connsiteX24" fmla="*/ 31023 w 243239"/>
                <a:gd name="connsiteY24" fmla="*/ 19307 h 271147"/>
                <a:gd name="connsiteX25" fmla="*/ 48616 w 243239"/>
                <a:gd name="connsiteY25" fmla="*/ 11068 h 271147"/>
                <a:gd name="connsiteX26" fmla="*/ 59217 w 243239"/>
                <a:gd name="connsiteY26" fmla="*/ 3438 h 271147"/>
                <a:gd name="connsiteX27" fmla="*/ 85534 w 243239"/>
                <a:gd name="connsiteY27" fmla="*/ 0 h 271147"/>
                <a:gd name="connsiteX28" fmla="*/ 83391 w 243239"/>
                <a:gd name="connsiteY28" fmla="*/ 15230 h 271147"/>
                <a:gd name="connsiteX29" fmla="*/ 85868 w 243239"/>
                <a:gd name="connsiteY29" fmla="*/ 23050 h 271147"/>
                <a:gd name="connsiteX30" fmla="*/ 84249 w 243239"/>
                <a:gd name="connsiteY30" fmla="*/ 36700 h 271147"/>
                <a:gd name="connsiteX31" fmla="*/ 106089 w 243239"/>
                <a:gd name="connsiteY31" fmla="*/ 54978 h 271147"/>
                <a:gd name="connsiteX32" fmla="*/ 128616 w 243239"/>
                <a:gd name="connsiteY32" fmla="*/ 58341 h 271147"/>
                <a:gd name="connsiteX33" fmla="*/ 136531 w 243239"/>
                <a:gd name="connsiteY33" fmla="*/ 65980 h 271147"/>
                <a:gd name="connsiteX34" fmla="*/ 150133 w 243239"/>
                <a:gd name="connsiteY34" fmla="*/ 70037 h 271147"/>
                <a:gd name="connsiteX35" fmla="*/ 158458 w 243239"/>
                <a:gd name="connsiteY35" fmla="*/ 75981 h 271147"/>
                <a:gd name="connsiteX36" fmla="*/ 171107 w 243239"/>
                <a:gd name="connsiteY36" fmla="*/ 75781 h 271147"/>
                <a:gd name="connsiteX37" fmla="*/ 182794 w 243239"/>
                <a:gd name="connsiteY37" fmla="*/ 81858 h 271147"/>
                <a:gd name="connsiteX38" fmla="*/ 183680 w 243239"/>
                <a:gd name="connsiteY38" fmla="*/ 93707 h 271147"/>
                <a:gd name="connsiteX39" fmla="*/ 187604 w 243239"/>
                <a:gd name="connsiteY39" fmla="*/ 99708 h 271147"/>
                <a:gd name="connsiteX40" fmla="*/ 187871 w 243239"/>
                <a:gd name="connsiteY40" fmla="*/ 108575 h 271147"/>
                <a:gd name="connsiteX41" fmla="*/ 181994 w 243239"/>
                <a:gd name="connsiteY41" fmla="*/ 108918 h 271147"/>
                <a:gd name="connsiteX42" fmla="*/ 189728 w 243239"/>
                <a:gd name="connsiteY42" fmla="*/ 132912 h 271147"/>
                <a:gd name="connsiteX43" fmla="*/ 228295 w 243239"/>
                <a:gd name="connsiteY43" fmla="*/ 133760 h 271147"/>
                <a:gd name="connsiteX44" fmla="*/ 225342 w 243239"/>
                <a:gd name="connsiteY44" fmla="*/ 145694 h 271147"/>
                <a:gd name="connsiteX45" fmla="*/ 227505 w 243239"/>
                <a:gd name="connsiteY45" fmla="*/ 153867 h 271147"/>
                <a:gd name="connsiteX46" fmla="*/ 238487 w 243239"/>
                <a:gd name="connsiteY46" fmla="*/ 159686 h 271147"/>
                <a:gd name="connsiteX47" fmla="*/ 243240 w 243239"/>
                <a:gd name="connsiteY47" fmla="*/ 172593 h 271147"/>
                <a:gd name="connsiteX48" fmla="*/ 239668 w 243239"/>
                <a:gd name="connsiteY48" fmla="*/ 188986 h 271147"/>
                <a:gd name="connsiteX49" fmla="*/ 234153 w 243239"/>
                <a:gd name="connsiteY49" fmla="*/ 198120 h 271147"/>
                <a:gd name="connsiteX50" fmla="*/ 236087 w 243239"/>
                <a:gd name="connsiteY50" fmla="*/ 210036 h 271147"/>
                <a:gd name="connsiteX51" fmla="*/ 229800 w 243239"/>
                <a:gd name="connsiteY51" fmla="*/ 214360 h 271147"/>
                <a:gd name="connsiteX52" fmla="*/ 229457 w 243239"/>
                <a:gd name="connsiteY52" fmla="*/ 207912 h 271147"/>
                <a:gd name="connsiteX53" fmla="*/ 210722 w 243239"/>
                <a:gd name="connsiteY53" fmla="*/ 197225 h 271147"/>
                <a:gd name="connsiteX54" fmla="*/ 192043 w 243239"/>
                <a:gd name="connsiteY54" fmla="*/ 196929 h 271147"/>
                <a:gd name="connsiteX55" fmla="*/ 156982 w 243239"/>
                <a:gd name="connsiteY55" fmla="*/ 203006 h 271147"/>
                <a:gd name="connsiteX56" fmla="*/ 147333 w 243239"/>
                <a:gd name="connsiteY56" fmla="*/ 221427 h 271147"/>
                <a:gd name="connsiteX57" fmla="*/ 146828 w 243239"/>
                <a:gd name="connsiteY57" fmla="*/ 232715 h 271147"/>
                <a:gd name="connsiteX58" fmla="*/ 138903 w 243239"/>
                <a:gd name="connsiteY58" fmla="*/ 257946 h 271147"/>
                <a:gd name="connsiteX59" fmla="*/ 135665 w 243239"/>
                <a:gd name="connsiteY59" fmla="*/ 253432 h 27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43239" h="271147">
                  <a:moveTo>
                    <a:pt x="135665" y="253432"/>
                  </a:moveTo>
                  <a:lnTo>
                    <a:pt x="112719" y="252555"/>
                  </a:lnTo>
                  <a:lnTo>
                    <a:pt x="104870" y="269557"/>
                  </a:lnTo>
                  <a:lnTo>
                    <a:pt x="93050" y="254289"/>
                  </a:lnTo>
                  <a:lnTo>
                    <a:pt x="66732" y="249155"/>
                  </a:lnTo>
                  <a:lnTo>
                    <a:pt x="49968" y="268243"/>
                  </a:lnTo>
                  <a:lnTo>
                    <a:pt x="35452" y="271148"/>
                  </a:lnTo>
                  <a:lnTo>
                    <a:pt x="27575" y="242030"/>
                  </a:lnTo>
                  <a:lnTo>
                    <a:pt x="16764" y="218465"/>
                  </a:lnTo>
                  <a:lnTo>
                    <a:pt x="23098" y="198225"/>
                  </a:lnTo>
                  <a:lnTo>
                    <a:pt x="12544" y="189395"/>
                  </a:lnTo>
                  <a:lnTo>
                    <a:pt x="9868" y="174374"/>
                  </a:lnTo>
                  <a:lnTo>
                    <a:pt x="0" y="160258"/>
                  </a:lnTo>
                  <a:lnTo>
                    <a:pt x="12697" y="137913"/>
                  </a:lnTo>
                  <a:lnTo>
                    <a:pt x="4039" y="120577"/>
                  </a:lnTo>
                  <a:lnTo>
                    <a:pt x="8658" y="113652"/>
                  </a:lnTo>
                  <a:lnTo>
                    <a:pt x="5048" y="106023"/>
                  </a:lnTo>
                  <a:lnTo>
                    <a:pt x="12906" y="95755"/>
                  </a:lnTo>
                  <a:lnTo>
                    <a:pt x="13306" y="78305"/>
                  </a:lnTo>
                  <a:lnTo>
                    <a:pt x="14288" y="63922"/>
                  </a:lnTo>
                  <a:lnTo>
                    <a:pt x="18612" y="57007"/>
                  </a:lnTo>
                  <a:lnTo>
                    <a:pt x="1229" y="24184"/>
                  </a:lnTo>
                  <a:lnTo>
                    <a:pt x="16183" y="25908"/>
                  </a:lnTo>
                  <a:lnTo>
                    <a:pt x="26537" y="25460"/>
                  </a:lnTo>
                  <a:lnTo>
                    <a:pt x="31023" y="19307"/>
                  </a:lnTo>
                  <a:lnTo>
                    <a:pt x="48616" y="11068"/>
                  </a:lnTo>
                  <a:lnTo>
                    <a:pt x="59217" y="3438"/>
                  </a:lnTo>
                  <a:lnTo>
                    <a:pt x="85534" y="0"/>
                  </a:lnTo>
                  <a:lnTo>
                    <a:pt x="83391" y="15230"/>
                  </a:lnTo>
                  <a:lnTo>
                    <a:pt x="85868" y="23050"/>
                  </a:lnTo>
                  <a:lnTo>
                    <a:pt x="84249" y="36700"/>
                  </a:lnTo>
                  <a:lnTo>
                    <a:pt x="106089" y="54978"/>
                  </a:lnTo>
                  <a:lnTo>
                    <a:pt x="128616" y="58341"/>
                  </a:lnTo>
                  <a:lnTo>
                    <a:pt x="136531" y="65980"/>
                  </a:lnTo>
                  <a:lnTo>
                    <a:pt x="150133" y="70037"/>
                  </a:lnTo>
                  <a:lnTo>
                    <a:pt x="158458" y="75981"/>
                  </a:lnTo>
                  <a:lnTo>
                    <a:pt x="171107" y="75781"/>
                  </a:lnTo>
                  <a:lnTo>
                    <a:pt x="182794" y="81858"/>
                  </a:lnTo>
                  <a:lnTo>
                    <a:pt x="183680" y="93707"/>
                  </a:lnTo>
                  <a:lnTo>
                    <a:pt x="187604" y="99708"/>
                  </a:lnTo>
                  <a:lnTo>
                    <a:pt x="187871" y="108575"/>
                  </a:lnTo>
                  <a:lnTo>
                    <a:pt x="181994" y="108918"/>
                  </a:lnTo>
                  <a:lnTo>
                    <a:pt x="189728" y="132912"/>
                  </a:lnTo>
                  <a:lnTo>
                    <a:pt x="228295" y="133760"/>
                  </a:lnTo>
                  <a:lnTo>
                    <a:pt x="225342" y="145694"/>
                  </a:lnTo>
                  <a:lnTo>
                    <a:pt x="227505" y="153867"/>
                  </a:lnTo>
                  <a:lnTo>
                    <a:pt x="238487" y="159686"/>
                  </a:lnTo>
                  <a:lnTo>
                    <a:pt x="243240" y="172593"/>
                  </a:lnTo>
                  <a:lnTo>
                    <a:pt x="239668" y="188986"/>
                  </a:lnTo>
                  <a:lnTo>
                    <a:pt x="234153" y="198120"/>
                  </a:lnTo>
                  <a:lnTo>
                    <a:pt x="236087" y="210036"/>
                  </a:lnTo>
                  <a:lnTo>
                    <a:pt x="229800" y="214360"/>
                  </a:lnTo>
                  <a:lnTo>
                    <a:pt x="229457" y="207912"/>
                  </a:lnTo>
                  <a:lnTo>
                    <a:pt x="210722" y="197225"/>
                  </a:lnTo>
                  <a:lnTo>
                    <a:pt x="192043" y="196929"/>
                  </a:lnTo>
                  <a:lnTo>
                    <a:pt x="156982" y="203006"/>
                  </a:lnTo>
                  <a:lnTo>
                    <a:pt x="147333" y="221427"/>
                  </a:lnTo>
                  <a:lnTo>
                    <a:pt x="146828" y="232715"/>
                  </a:lnTo>
                  <a:lnTo>
                    <a:pt x="138903" y="257946"/>
                  </a:lnTo>
                  <a:lnTo>
                    <a:pt x="135665" y="253432"/>
                  </a:lnTo>
                </a:path>
              </a:pathLst>
            </a:custGeom>
            <a:solidFill>
              <a:srgbClr val="2D3991"/>
            </a:solidFill>
            <a:ln w="2305" cap="flat">
              <a:solidFill>
                <a:srgbClr val="000000"/>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F1307EA-3866-5F33-BE29-00DADC082620}"/>
                </a:ext>
              </a:extLst>
            </p:cNvPr>
            <p:cNvSpPr/>
            <p:nvPr/>
          </p:nvSpPr>
          <p:spPr>
            <a:xfrm>
              <a:off x="4129316" y="3506619"/>
              <a:ext cx="789679" cy="811520"/>
            </a:xfrm>
            <a:custGeom>
              <a:avLst/>
              <a:gdLst>
                <a:gd name="connsiteX0" fmla="*/ 329127 w 789679"/>
                <a:gd name="connsiteY0" fmla="*/ 732272 h 811520"/>
                <a:gd name="connsiteX1" fmla="*/ 355968 w 789679"/>
                <a:gd name="connsiteY1" fmla="*/ 702335 h 811520"/>
                <a:gd name="connsiteX2" fmla="*/ 378666 w 789679"/>
                <a:gd name="connsiteY2" fmla="*/ 681171 h 811520"/>
                <a:gd name="connsiteX3" fmla="*/ 392182 w 789679"/>
                <a:gd name="connsiteY3" fmla="*/ 672322 h 811520"/>
                <a:gd name="connsiteX4" fmla="*/ 409118 w 789679"/>
                <a:gd name="connsiteY4" fmla="*/ 660387 h 811520"/>
                <a:gd name="connsiteX5" fmla="*/ 409527 w 789679"/>
                <a:gd name="connsiteY5" fmla="*/ 643157 h 811520"/>
                <a:gd name="connsiteX6" fmla="*/ 399431 w 789679"/>
                <a:gd name="connsiteY6" fmla="*/ 630746 h 811520"/>
                <a:gd name="connsiteX7" fmla="*/ 389468 w 789679"/>
                <a:gd name="connsiteY7" fmla="*/ 634860 h 811520"/>
                <a:gd name="connsiteX8" fmla="*/ 393421 w 789679"/>
                <a:gd name="connsiteY8" fmla="*/ 622478 h 811520"/>
                <a:gd name="connsiteX9" fmla="*/ 396145 w 789679"/>
                <a:gd name="connsiteY9" fmla="*/ 609829 h 811520"/>
                <a:gd name="connsiteX10" fmla="*/ 396154 w 789679"/>
                <a:gd name="connsiteY10" fmla="*/ 598094 h 811520"/>
                <a:gd name="connsiteX11" fmla="*/ 388915 w 789679"/>
                <a:gd name="connsiteY11" fmla="*/ 594236 h 811520"/>
                <a:gd name="connsiteX12" fmla="*/ 381372 w 789679"/>
                <a:gd name="connsiteY12" fmla="*/ 597675 h 811520"/>
                <a:gd name="connsiteX13" fmla="*/ 373875 w 789679"/>
                <a:gd name="connsiteY13" fmla="*/ 596732 h 811520"/>
                <a:gd name="connsiteX14" fmla="*/ 371523 w 789679"/>
                <a:gd name="connsiteY14" fmla="*/ 588540 h 811520"/>
                <a:gd name="connsiteX15" fmla="*/ 369646 w 789679"/>
                <a:gd name="connsiteY15" fmla="*/ 569109 h 811520"/>
                <a:gd name="connsiteX16" fmla="*/ 365884 w 789679"/>
                <a:gd name="connsiteY16" fmla="*/ 562785 h 811520"/>
                <a:gd name="connsiteX17" fmla="*/ 352301 w 789679"/>
                <a:gd name="connsiteY17" fmla="*/ 557070 h 811520"/>
                <a:gd name="connsiteX18" fmla="*/ 344091 w 789679"/>
                <a:gd name="connsiteY18" fmla="*/ 561213 h 811520"/>
                <a:gd name="connsiteX19" fmla="*/ 322850 w 789679"/>
                <a:gd name="connsiteY19" fmla="*/ 557156 h 811520"/>
                <a:gd name="connsiteX20" fmla="*/ 324193 w 789679"/>
                <a:gd name="connsiteY20" fmla="*/ 528581 h 811520"/>
                <a:gd name="connsiteX21" fmla="*/ 318240 w 789679"/>
                <a:gd name="connsiteY21" fmla="*/ 516922 h 811520"/>
                <a:gd name="connsiteX22" fmla="*/ 324526 w 789679"/>
                <a:gd name="connsiteY22" fmla="*/ 512598 h 811520"/>
                <a:gd name="connsiteX23" fmla="*/ 322593 w 789679"/>
                <a:gd name="connsiteY23" fmla="*/ 500682 h 811520"/>
                <a:gd name="connsiteX24" fmla="*/ 328108 w 789679"/>
                <a:gd name="connsiteY24" fmla="*/ 491547 h 811520"/>
                <a:gd name="connsiteX25" fmla="*/ 331679 w 789679"/>
                <a:gd name="connsiteY25" fmla="*/ 475155 h 811520"/>
                <a:gd name="connsiteX26" fmla="*/ 326927 w 789679"/>
                <a:gd name="connsiteY26" fmla="*/ 462248 h 811520"/>
                <a:gd name="connsiteX27" fmla="*/ 315944 w 789679"/>
                <a:gd name="connsiteY27" fmla="*/ 456429 h 811520"/>
                <a:gd name="connsiteX28" fmla="*/ 313782 w 789679"/>
                <a:gd name="connsiteY28" fmla="*/ 448256 h 811520"/>
                <a:gd name="connsiteX29" fmla="*/ 316735 w 789679"/>
                <a:gd name="connsiteY29" fmla="*/ 436321 h 811520"/>
                <a:gd name="connsiteX30" fmla="*/ 278168 w 789679"/>
                <a:gd name="connsiteY30" fmla="*/ 435473 h 811520"/>
                <a:gd name="connsiteX31" fmla="*/ 270434 w 789679"/>
                <a:gd name="connsiteY31" fmla="*/ 411480 h 811520"/>
                <a:gd name="connsiteX32" fmla="*/ 276311 w 789679"/>
                <a:gd name="connsiteY32" fmla="*/ 411137 h 811520"/>
                <a:gd name="connsiteX33" fmla="*/ 276044 w 789679"/>
                <a:gd name="connsiteY33" fmla="*/ 402269 h 811520"/>
                <a:gd name="connsiteX34" fmla="*/ 272120 w 789679"/>
                <a:gd name="connsiteY34" fmla="*/ 396278 h 811520"/>
                <a:gd name="connsiteX35" fmla="*/ 271234 w 789679"/>
                <a:gd name="connsiteY35" fmla="*/ 384420 h 811520"/>
                <a:gd name="connsiteX36" fmla="*/ 259547 w 789679"/>
                <a:gd name="connsiteY36" fmla="*/ 378343 h 811520"/>
                <a:gd name="connsiteX37" fmla="*/ 246898 w 789679"/>
                <a:gd name="connsiteY37" fmla="*/ 378543 h 811520"/>
                <a:gd name="connsiteX38" fmla="*/ 238573 w 789679"/>
                <a:gd name="connsiteY38" fmla="*/ 372599 h 811520"/>
                <a:gd name="connsiteX39" fmla="*/ 224971 w 789679"/>
                <a:gd name="connsiteY39" fmla="*/ 368551 h 811520"/>
                <a:gd name="connsiteX40" fmla="*/ 217056 w 789679"/>
                <a:gd name="connsiteY40" fmla="*/ 360902 h 811520"/>
                <a:gd name="connsiteX41" fmla="*/ 194529 w 789679"/>
                <a:gd name="connsiteY41" fmla="*/ 357540 h 811520"/>
                <a:gd name="connsiteX42" fmla="*/ 172688 w 789679"/>
                <a:gd name="connsiteY42" fmla="*/ 339262 h 811520"/>
                <a:gd name="connsiteX43" fmla="*/ 174308 w 789679"/>
                <a:gd name="connsiteY43" fmla="*/ 325612 h 811520"/>
                <a:gd name="connsiteX44" fmla="*/ 171831 w 789679"/>
                <a:gd name="connsiteY44" fmla="*/ 317792 h 811520"/>
                <a:gd name="connsiteX45" fmla="*/ 173974 w 789679"/>
                <a:gd name="connsiteY45" fmla="*/ 302562 h 811520"/>
                <a:gd name="connsiteX46" fmla="*/ 147657 w 789679"/>
                <a:gd name="connsiteY46" fmla="*/ 306000 h 811520"/>
                <a:gd name="connsiteX47" fmla="*/ 137055 w 789679"/>
                <a:gd name="connsiteY47" fmla="*/ 313630 h 811520"/>
                <a:gd name="connsiteX48" fmla="*/ 119463 w 789679"/>
                <a:gd name="connsiteY48" fmla="*/ 321869 h 811520"/>
                <a:gd name="connsiteX49" fmla="*/ 114976 w 789679"/>
                <a:gd name="connsiteY49" fmla="*/ 328022 h 811520"/>
                <a:gd name="connsiteX50" fmla="*/ 104623 w 789679"/>
                <a:gd name="connsiteY50" fmla="*/ 328470 h 811520"/>
                <a:gd name="connsiteX51" fmla="*/ 89668 w 789679"/>
                <a:gd name="connsiteY51" fmla="*/ 326746 h 811520"/>
                <a:gd name="connsiteX52" fmla="*/ 78315 w 789679"/>
                <a:gd name="connsiteY52" fmla="*/ 330251 h 811520"/>
                <a:gd name="connsiteX53" fmla="*/ 69171 w 789679"/>
                <a:gd name="connsiteY53" fmla="*/ 327917 h 811520"/>
                <a:gd name="connsiteX54" fmla="*/ 70514 w 789679"/>
                <a:gd name="connsiteY54" fmla="*/ 297047 h 811520"/>
                <a:gd name="connsiteX55" fmla="*/ 54007 w 789679"/>
                <a:gd name="connsiteY55" fmla="*/ 309010 h 811520"/>
                <a:gd name="connsiteX56" fmla="*/ 36252 w 789679"/>
                <a:gd name="connsiteY56" fmla="*/ 308486 h 811520"/>
                <a:gd name="connsiteX57" fmla="*/ 28651 w 789679"/>
                <a:gd name="connsiteY57" fmla="*/ 297656 h 811520"/>
                <a:gd name="connsiteX58" fmla="*/ 15297 w 789679"/>
                <a:gd name="connsiteY58" fmla="*/ 296475 h 811520"/>
                <a:gd name="connsiteX59" fmla="*/ 19545 w 789679"/>
                <a:gd name="connsiteY59" fmla="*/ 287769 h 811520"/>
                <a:gd name="connsiteX60" fmla="*/ 8372 w 789679"/>
                <a:gd name="connsiteY60" fmla="*/ 275434 h 811520"/>
                <a:gd name="connsiteX61" fmla="*/ 0 w 789679"/>
                <a:gd name="connsiteY61" fmla="*/ 257204 h 811520"/>
                <a:gd name="connsiteX62" fmla="*/ 5305 w 789679"/>
                <a:gd name="connsiteY62" fmla="*/ 253508 h 811520"/>
                <a:gd name="connsiteX63" fmla="*/ 5286 w 789679"/>
                <a:gd name="connsiteY63" fmla="*/ 244973 h 811520"/>
                <a:gd name="connsiteX64" fmla="*/ 17450 w 789679"/>
                <a:gd name="connsiteY64" fmla="*/ 239135 h 811520"/>
                <a:gd name="connsiteX65" fmla="*/ 15440 w 789679"/>
                <a:gd name="connsiteY65" fmla="*/ 228219 h 811520"/>
                <a:gd name="connsiteX66" fmla="*/ 20574 w 789679"/>
                <a:gd name="connsiteY66" fmla="*/ 221199 h 811520"/>
                <a:gd name="connsiteX67" fmla="*/ 22031 w 789679"/>
                <a:gd name="connsiteY67" fmla="*/ 211779 h 811520"/>
                <a:gd name="connsiteX68" fmla="*/ 45034 w 789679"/>
                <a:gd name="connsiteY68" fmla="*/ 198063 h 811520"/>
                <a:gd name="connsiteX69" fmla="*/ 61522 w 789679"/>
                <a:gd name="connsiteY69" fmla="*/ 194177 h 811520"/>
                <a:gd name="connsiteX70" fmla="*/ 64218 w 789679"/>
                <a:gd name="connsiteY70" fmla="*/ 191148 h 811520"/>
                <a:gd name="connsiteX71" fmla="*/ 82344 w 789679"/>
                <a:gd name="connsiteY71" fmla="*/ 192100 h 811520"/>
                <a:gd name="connsiteX72" fmla="*/ 91392 w 789679"/>
                <a:gd name="connsiteY72" fmla="*/ 136893 h 811520"/>
                <a:gd name="connsiteX73" fmla="*/ 91859 w 789679"/>
                <a:gd name="connsiteY73" fmla="*/ 128168 h 811520"/>
                <a:gd name="connsiteX74" fmla="*/ 88716 w 789679"/>
                <a:gd name="connsiteY74" fmla="*/ 116653 h 811520"/>
                <a:gd name="connsiteX75" fmla="*/ 79791 w 789679"/>
                <a:gd name="connsiteY75" fmla="*/ 109309 h 811520"/>
                <a:gd name="connsiteX76" fmla="*/ 79896 w 789679"/>
                <a:gd name="connsiteY76" fmla="*/ 94698 h 811520"/>
                <a:gd name="connsiteX77" fmla="*/ 91221 w 789679"/>
                <a:gd name="connsiteY77" fmla="*/ 91383 h 811520"/>
                <a:gd name="connsiteX78" fmla="*/ 95250 w 789679"/>
                <a:gd name="connsiteY78" fmla="*/ 93459 h 811520"/>
                <a:gd name="connsiteX79" fmla="*/ 95926 w 789679"/>
                <a:gd name="connsiteY79" fmla="*/ 85754 h 811520"/>
                <a:gd name="connsiteX80" fmla="*/ 84144 w 789679"/>
                <a:gd name="connsiteY80" fmla="*/ 83677 h 811520"/>
                <a:gd name="connsiteX81" fmla="*/ 83887 w 789679"/>
                <a:gd name="connsiteY81" fmla="*/ 71085 h 811520"/>
                <a:gd name="connsiteX82" fmla="*/ 123082 w 789679"/>
                <a:gd name="connsiteY82" fmla="*/ 71533 h 811520"/>
                <a:gd name="connsiteX83" fmla="*/ 129740 w 789679"/>
                <a:gd name="connsiteY83" fmla="*/ 64599 h 811520"/>
                <a:gd name="connsiteX84" fmla="*/ 135322 w 789679"/>
                <a:gd name="connsiteY84" fmla="*/ 70980 h 811520"/>
                <a:gd name="connsiteX85" fmla="*/ 139246 w 789679"/>
                <a:gd name="connsiteY85" fmla="*/ 82848 h 811520"/>
                <a:gd name="connsiteX86" fmla="*/ 143047 w 789679"/>
                <a:gd name="connsiteY86" fmla="*/ 80372 h 811520"/>
                <a:gd name="connsiteX87" fmla="*/ 154115 w 789679"/>
                <a:gd name="connsiteY87" fmla="*/ 91011 h 811520"/>
                <a:gd name="connsiteX88" fmla="*/ 169755 w 789679"/>
                <a:gd name="connsiteY88" fmla="*/ 89706 h 811520"/>
                <a:gd name="connsiteX89" fmla="*/ 173650 w 789679"/>
                <a:gd name="connsiteY89" fmla="*/ 83553 h 811520"/>
                <a:gd name="connsiteX90" fmla="*/ 188614 w 789679"/>
                <a:gd name="connsiteY90" fmla="*/ 78858 h 811520"/>
                <a:gd name="connsiteX91" fmla="*/ 196891 w 789679"/>
                <a:gd name="connsiteY91" fmla="*/ 75552 h 811520"/>
                <a:gd name="connsiteX92" fmla="*/ 199225 w 789679"/>
                <a:gd name="connsiteY92" fmla="*/ 67028 h 811520"/>
                <a:gd name="connsiteX93" fmla="*/ 213598 w 789679"/>
                <a:gd name="connsiteY93" fmla="*/ 61303 h 811520"/>
                <a:gd name="connsiteX94" fmla="*/ 212512 w 789679"/>
                <a:gd name="connsiteY94" fmla="*/ 57074 h 811520"/>
                <a:gd name="connsiteX95" fmla="*/ 195472 w 789679"/>
                <a:gd name="connsiteY95" fmla="*/ 55350 h 811520"/>
                <a:gd name="connsiteX96" fmla="*/ 192681 w 789679"/>
                <a:gd name="connsiteY96" fmla="*/ 42672 h 811520"/>
                <a:gd name="connsiteX97" fmla="*/ 193491 w 789679"/>
                <a:gd name="connsiteY97" fmla="*/ 29166 h 811520"/>
                <a:gd name="connsiteX98" fmla="*/ 184480 w 789679"/>
                <a:gd name="connsiteY98" fmla="*/ 23946 h 811520"/>
                <a:gd name="connsiteX99" fmla="*/ 188252 w 789679"/>
                <a:gd name="connsiteY99" fmla="*/ 22088 h 811520"/>
                <a:gd name="connsiteX100" fmla="*/ 203149 w 789679"/>
                <a:gd name="connsiteY100" fmla="*/ 24670 h 811520"/>
                <a:gd name="connsiteX101" fmla="*/ 219142 w 789679"/>
                <a:gd name="connsiteY101" fmla="*/ 29699 h 811520"/>
                <a:gd name="connsiteX102" fmla="*/ 224952 w 789679"/>
                <a:gd name="connsiteY102" fmla="*/ 24937 h 811520"/>
                <a:gd name="connsiteX103" fmla="*/ 239411 w 789679"/>
                <a:gd name="connsiteY103" fmla="*/ 21812 h 811520"/>
                <a:gd name="connsiteX104" fmla="*/ 261909 w 789679"/>
                <a:gd name="connsiteY104" fmla="*/ 14269 h 811520"/>
                <a:gd name="connsiteX105" fmla="*/ 269272 w 789679"/>
                <a:gd name="connsiteY105" fmla="*/ 6582 h 811520"/>
                <a:gd name="connsiteX106" fmla="*/ 266605 w 789679"/>
                <a:gd name="connsiteY106" fmla="*/ 886 h 811520"/>
                <a:gd name="connsiteX107" fmla="*/ 277063 w 789679"/>
                <a:gd name="connsiteY107" fmla="*/ 0 h 811520"/>
                <a:gd name="connsiteX108" fmla="*/ 281740 w 789679"/>
                <a:gd name="connsiteY108" fmla="*/ 4639 h 811520"/>
                <a:gd name="connsiteX109" fmla="*/ 279130 w 789679"/>
                <a:gd name="connsiteY109" fmla="*/ 13497 h 811520"/>
                <a:gd name="connsiteX110" fmla="*/ 286036 w 789679"/>
                <a:gd name="connsiteY110" fmla="*/ 16545 h 811520"/>
                <a:gd name="connsiteX111" fmla="*/ 290655 w 789679"/>
                <a:gd name="connsiteY111" fmla="*/ 25918 h 811520"/>
                <a:gd name="connsiteX112" fmla="*/ 285074 w 789679"/>
                <a:gd name="connsiteY112" fmla="*/ 33014 h 811520"/>
                <a:gd name="connsiteX113" fmla="*/ 281873 w 789679"/>
                <a:gd name="connsiteY113" fmla="*/ 50149 h 811520"/>
                <a:gd name="connsiteX114" fmla="*/ 287026 w 789679"/>
                <a:gd name="connsiteY114" fmla="*/ 60331 h 811520"/>
                <a:gd name="connsiteX115" fmla="*/ 288484 w 789679"/>
                <a:gd name="connsiteY115" fmla="*/ 69637 h 811520"/>
                <a:gd name="connsiteX116" fmla="*/ 300857 w 789679"/>
                <a:gd name="connsiteY116" fmla="*/ 79077 h 811520"/>
                <a:gd name="connsiteX117" fmla="*/ 310725 w 789679"/>
                <a:gd name="connsiteY117" fmla="*/ 80077 h 811520"/>
                <a:gd name="connsiteX118" fmla="*/ 312953 w 789679"/>
                <a:gd name="connsiteY118" fmla="*/ 76133 h 811520"/>
                <a:gd name="connsiteX119" fmla="*/ 319307 w 789679"/>
                <a:gd name="connsiteY119" fmla="*/ 75267 h 811520"/>
                <a:gd name="connsiteX120" fmla="*/ 328413 w 789679"/>
                <a:gd name="connsiteY120" fmla="*/ 71733 h 811520"/>
                <a:gd name="connsiteX121" fmla="*/ 334956 w 789679"/>
                <a:gd name="connsiteY121" fmla="*/ 66389 h 811520"/>
                <a:gd name="connsiteX122" fmla="*/ 346082 w 789679"/>
                <a:gd name="connsiteY122" fmla="*/ 68094 h 811520"/>
                <a:gd name="connsiteX123" fmla="*/ 350968 w 789679"/>
                <a:gd name="connsiteY123" fmla="*/ 67370 h 811520"/>
                <a:gd name="connsiteX124" fmla="*/ 361912 w 789679"/>
                <a:gd name="connsiteY124" fmla="*/ 69018 h 811520"/>
                <a:gd name="connsiteX125" fmla="*/ 363722 w 789679"/>
                <a:gd name="connsiteY125" fmla="*/ 64903 h 811520"/>
                <a:gd name="connsiteX126" fmla="*/ 360350 w 789679"/>
                <a:gd name="connsiteY126" fmla="*/ 60903 h 811520"/>
                <a:gd name="connsiteX127" fmla="*/ 362360 w 789679"/>
                <a:gd name="connsiteY127" fmla="*/ 55074 h 811520"/>
                <a:gd name="connsiteX128" fmla="*/ 370475 w 789679"/>
                <a:gd name="connsiteY128" fmla="*/ 56864 h 811520"/>
                <a:gd name="connsiteX129" fmla="*/ 379971 w 789679"/>
                <a:gd name="connsiteY129" fmla="*/ 54807 h 811520"/>
                <a:gd name="connsiteX130" fmla="*/ 391496 w 789679"/>
                <a:gd name="connsiteY130" fmla="*/ 59074 h 811520"/>
                <a:gd name="connsiteX131" fmla="*/ 400279 w 789679"/>
                <a:gd name="connsiteY131" fmla="*/ 63227 h 811520"/>
                <a:gd name="connsiteX132" fmla="*/ 406508 w 789679"/>
                <a:gd name="connsiteY132" fmla="*/ 57769 h 811520"/>
                <a:gd name="connsiteX133" fmla="*/ 411004 w 789679"/>
                <a:gd name="connsiteY133" fmla="*/ 58607 h 811520"/>
                <a:gd name="connsiteX134" fmla="*/ 413747 w 789679"/>
                <a:gd name="connsiteY134" fmla="*/ 64275 h 811520"/>
                <a:gd name="connsiteX135" fmla="*/ 423386 w 789679"/>
                <a:gd name="connsiteY135" fmla="*/ 62837 h 811520"/>
                <a:gd name="connsiteX136" fmla="*/ 431092 w 789679"/>
                <a:gd name="connsiteY136" fmla="*/ 55198 h 811520"/>
                <a:gd name="connsiteX137" fmla="*/ 437274 w 789679"/>
                <a:gd name="connsiteY137" fmla="*/ 40367 h 811520"/>
                <a:gd name="connsiteX138" fmla="*/ 449171 w 789679"/>
                <a:gd name="connsiteY138" fmla="*/ 21936 h 811520"/>
                <a:gd name="connsiteX139" fmla="*/ 456019 w 789679"/>
                <a:gd name="connsiteY139" fmla="*/ 20984 h 811520"/>
                <a:gd name="connsiteX140" fmla="*/ 460991 w 789679"/>
                <a:gd name="connsiteY140" fmla="*/ 32128 h 811520"/>
                <a:gd name="connsiteX141" fmla="*/ 472278 w 789679"/>
                <a:gd name="connsiteY141" fmla="*/ 67332 h 811520"/>
                <a:gd name="connsiteX142" fmla="*/ 483032 w 789679"/>
                <a:gd name="connsiteY142" fmla="*/ 70647 h 811520"/>
                <a:gd name="connsiteX143" fmla="*/ 483575 w 789679"/>
                <a:gd name="connsiteY143" fmla="*/ 84544 h 811520"/>
                <a:gd name="connsiteX144" fmla="*/ 468449 w 789679"/>
                <a:gd name="connsiteY144" fmla="*/ 101098 h 811520"/>
                <a:gd name="connsiteX145" fmla="*/ 474707 w 789679"/>
                <a:gd name="connsiteY145" fmla="*/ 107166 h 811520"/>
                <a:gd name="connsiteX146" fmla="*/ 510264 w 789679"/>
                <a:gd name="connsiteY146" fmla="*/ 110319 h 811520"/>
                <a:gd name="connsiteX147" fmla="*/ 510988 w 789679"/>
                <a:gd name="connsiteY147" fmla="*/ 130483 h 811520"/>
                <a:gd name="connsiteX148" fmla="*/ 526266 w 789679"/>
                <a:gd name="connsiteY148" fmla="*/ 117282 h 811520"/>
                <a:gd name="connsiteX149" fmla="*/ 551583 w 789679"/>
                <a:gd name="connsiteY149" fmla="*/ 124511 h 811520"/>
                <a:gd name="connsiteX150" fmla="*/ 584988 w 789679"/>
                <a:gd name="connsiteY150" fmla="*/ 136798 h 811520"/>
                <a:gd name="connsiteX151" fmla="*/ 594808 w 789679"/>
                <a:gd name="connsiteY151" fmla="*/ 148590 h 811520"/>
                <a:gd name="connsiteX152" fmla="*/ 591512 w 789679"/>
                <a:gd name="connsiteY152" fmla="*/ 159734 h 811520"/>
                <a:gd name="connsiteX153" fmla="*/ 614896 w 789679"/>
                <a:gd name="connsiteY153" fmla="*/ 153534 h 811520"/>
                <a:gd name="connsiteX154" fmla="*/ 654044 w 789679"/>
                <a:gd name="connsiteY154" fmla="*/ 164182 h 811520"/>
                <a:gd name="connsiteX155" fmla="*/ 684095 w 789679"/>
                <a:gd name="connsiteY155" fmla="*/ 163392 h 811520"/>
                <a:gd name="connsiteX156" fmla="*/ 713832 w 789679"/>
                <a:gd name="connsiteY156" fmla="*/ 180061 h 811520"/>
                <a:gd name="connsiteX157" fmla="*/ 739521 w 789679"/>
                <a:gd name="connsiteY157" fmla="*/ 202635 h 811520"/>
                <a:gd name="connsiteX158" fmla="*/ 755018 w 789679"/>
                <a:gd name="connsiteY158" fmla="*/ 208455 h 811520"/>
                <a:gd name="connsiteX159" fmla="*/ 772220 w 789679"/>
                <a:gd name="connsiteY159" fmla="*/ 209255 h 811520"/>
                <a:gd name="connsiteX160" fmla="*/ 779507 w 789679"/>
                <a:gd name="connsiteY160" fmla="*/ 215617 h 811520"/>
                <a:gd name="connsiteX161" fmla="*/ 786336 w 789679"/>
                <a:gd name="connsiteY161" fmla="*/ 241325 h 811520"/>
                <a:gd name="connsiteX162" fmla="*/ 789680 w 789679"/>
                <a:gd name="connsiteY162" fmla="*/ 253555 h 811520"/>
                <a:gd name="connsiteX163" fmla="*/ 781669 w 789679"/>
                <a:gd name="connsiteY163" fmla="*/ 287026 h 811520"/>
                <a:gd name="connsiteX164" fmla="*/ 771430 w 789679"/>
                <a:gd name="connsiteY164" fmla="*/ 300276 h 811520"/>
                <a:gd name="connsiteX165" fmla="*/ 743083 w 789679"/>
                <a:gd name="connsiteY165" fmla="*/ 328556 h 811520"/>
                <a:gd name="connsiteX166" fmla="*/ 730263 w 789679"/>
                <a:gd name="connsiteY166" fmla="*/ 351596 h 811520"/>
                <a:gd name="connsiteX167" fmla="*/ 715375 w 789679"/>
                <a:gd name="connsiteY167" fmla="*/ 369313 h 811520"/>
                <a:gd name="connsiteX168" fmla="*/ 710346 w 789679"/>
                <a:gd name="connsiteY168" fmla="*/ 369713 h 811520"/>
                <a:gd name="connsiteX169" fmla="*/ 704726 w 789679"/>
                <a:gd name="connsiteY169" fmla="*/ 384772 h 811520"/>
                <a:gd name="connsiteX170" fmla="*/ 706155 w 789679"/>
                <a:gd name="connsiteY170" fmla="*/ 423281 h 811520"/>
                <a:gd name="connsiteX171" fmla="*/ 700545 w 789679"/>
                <a:gd name="connsiteY171" fmla="*/ 455114 h 811520"/>
                <a:gd name="connsiteX172" fmla="*/ 698411 w 789679"/>
                <a:gd name="connsiteY172" fmla="*/ 468792 h 811520"/>
                <a:gd name="connsiteX173" fmla="*/ 692048 w 789679"/>
                <a:gd name="connsiteY173" fmla="*/ 476983 h 811520"/>
                <a:gd name="connsiteX174" fmla="*/ 688477 w 789679"/>
                <a:gd name="connsiteY174" fmla="*/ 504844 h 811520"/>
                <a:gd name="connsiteX175" fmla="*/ 668084 w 789679"/>
                <a:gd name="connsiteY175" fmla="*/ 532191 h 811520"/>
                <a:gd name="connsiteX176" fmla="*/ 664664 w 789679"/>
                <a:gd name="connsiteY176" fmla="*/ 553926 h 811520"/>
                <a:gd name="connsiteX177" fmla="*/ 648386 w 789679"/>
                <a:gd name="connsiteY177" fmla="*/ 563080 h 811520"/>
                <a:gd name="connsiteX178" fmla="*/ 643671 w 789679"/>
                <a:gd name="connsiteY178" fmla="*/ 575767 h 811520"/>
                <a:gd name="connsiteX179" fmla="*/ 621821 w 789679"/>
                <a:gd name="connsiteY179" fmla="*/ 575729 h 811520"/>
                <a:gd name="connsiteX180" fmla="*/ 590179 w 789679"/>
                <a:gd name="connsiteY180" fmla="*/ 583883 h 811520"/>
                <a:gd name="connsiteX181" fmla="*/ 576005 w 789679"/>
                <a:gd name="connsiteY181" fmla="*/ 593341 h 811520"/>
                <a:gd name="connsiteX182" fmla="*/ 553479 w 789679"/>
                <a:gd name="connsiteY182" fmla="*/ 599561 h 811520"/>
                <a:gd name="connsiteX183" fmla="*/ 529809 w 789679"/>
                <a:gd name="connsiteY183" fmla="*/ 616563 h 811520"/>
                <a:gd name="connsiteX184" fmla="*/ 512778 w 789679"/>
                <a:gd name="connsiteY184" fmla="*/ 637832 h 811520"/>
                <a:gd name="connsiteX185" fmla="*/ 509854 w 789679"/>
                <a:gd name="connsiteY185" fmla="*/ 653920 h 811520"/>
                <a:gd name="connsiteX186" fmla="*/ 513197 w 789679"/>
                <a:gd name="connsiteY186" fmla="*/ 665864 h 811520"/>
                <a:gd name="connsiteX187" fmla="*/ 509435 w 789679"/>
                <a:gd name="connsiteY187" fmla="*/ 687800 h 811520"/>
                <a:gd name="connsiteX188" fmla="*/ 504873 w 789679"/>
                <a:gd name="connsiteY188" fmla="*/ 698440 h 811520"/>
                <a:gd name="connsiteX189" fmla="*/ 490814 w 789679"/>
                <a:gd name="connsiteY189" fmla="*/ 710489 h 811520"/>
                <a:gd name="connsiteX190" fmla="*/ 468497 w 789679"/>
                <a:gd name="connsiteY190" fmla="*/ 749265 h 811520"/>
                <a:gd name="connsiteX191" fmla="*/ 450809 w 789679"/>
                <a:gd name="connsiteY191" fmla="*/ 766886 h 811520"/>
                <a:gd name="connsiteX192" fmla="*/ 437131 w 789679"/>
                <a:gd name="connsiteY192" fmla="*/ 777316 h 811520"/>
                <a:gd name="connsiteX193" fmla="*/ 427958 w 789679"/>
                <a:gd name="connsiteY193" fmla="*/ 798643 h 811520"/>
                <a:gd name="connsiteX194" fmla="*/ 414652 w 789679"/>
                <a:gd name="connsiteY194" fmla="*/ 811521 h 811520"/>
                <a:gd name="connsiteX195" fmla="*/ 409080 w 789679"/>
                <a:gd name="connsiteY195" fmla="*/ 798767 h 811520"/>
                <a:gd name="connsiteX196" fmla="*/ 417957 w 789679"/>
                <a:gd name="connsiteY196" fmla="*/ 788118 h 811520"/>
                <a:gd name="connsiteX197" fmla="*/ 406317 w 789679"/>
                <a:gd name="connsiteY197" fmla="*/ 772897 h 811520"/>
                <a:gd name="connsiteX198" fmla="*/ 390535 w 789679"/>
                <a:gd name="connsiteY198" fmla="*/ 760581 h 811520"/>
                <a:gd name="connsiteX199" fmla="*/ 369837 w 789679"/>
                <a:gd name="connsiteY199" fmla="*/ 746370 h 811520"/>
                <a:gd name="connsiteX200" fmla="*/ 362360 w 789679"/>
                <a:gd name="connsiteY200" fmla="*/ 747017 h 811520"/>
                <a:gd name="connsiteX201" fmla="*/ 342186 w 789679"/>
                <a:gd name="connsiteY201" fmla="*/ 729939 h 811520"/>
                <a:gd name="connsiteX202" fmla="*/ 329136 w 789679"/>
                <a:gd name="connsiteY202" fmla="*/ 732292 h 81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789679" h="811520">
                  <a:moveTo>
                    <a:pt x="329127" y="732272"/>
                  </a:moveTo>
                  <a:lnTo>
                    <a:pt x="355968" y="702335"/>
                  </a:lnTo>
                  <a:lnTo>
                    <a:pt x="378666" y="681171"/>
                  </a:lnTo>
                  <a:lnTo>
                    <a:pt x="392182" y="672322"/>
                  </a:lnTo>
                  <a:lnTo>
                    <a:pt x="409118" y="660387"/>
                  </a:lnTo>
                  <a:lnTo>
                    <a:pt x="409527" y="643157"/>
                  </a:lnTo>
                  <a:lnTo>
                    <a:pt x="399431" y="630746"/>
                  </a:lnTo>
                  <a:lnTo>
                    <a:pt x="389468" y="634860"/>
                  </a:lnTo>
                  <a:lnTo>
                    <a:pt x="393421" y="622478"/>
                  </a:lnTo>
                  <a:lnTo>
                    <a:pt x="396145" y="609829"/>
                  </a:lnTo>
                  <a:lnTo>
                    <a:pt x="396154" y="598094"/>
                  </a:lnTo>
                  <a:lnTo>
                    <a:pt x="388915" y="594236"/>
                  </a:lnTo>
                  <a:lnTo>
                    <a:pt x="381372" y="597675"/>
                  </a:lnTo>
                  <a:lnTo>
                    <a:pt x="373875" y="596732"/>
                  </a:lnTo>
                  <a:lnTo>
                    <a:pt x="371523" y="588540"/>
                  </a:lnTo>
                  <a:lnTo>
                    <a:pt x="369646" y="569109"/>
                  </a:lnTo>
                  <a:lnTo>
                    <a:pt x="365884" y="562785"/>
                  </a:lnTo>
                  <a:lnTo>
                    <a:pt x="352301" y="557070"/>
                  </a:lnTo>
                  <a:lnTo>
                    <a:pt x="344091" y="561213"/>
                  </a:lnTo>
                  <a:lnTo>
                    <a:pt x="322850" y="557156"/>
                  </a:lnTo>
                  <a:lnTo>
                    <a:pt x="324193" y="528581"/>
                  </a:lnTo>
                  <a:lnTo>
                    <a:pt x="318240" y="516922"/>
                  </a:lnTo>
                  <a:lnTo>
                    <a:pt x="324526" y="512598"/>
                  </a:lnTo>
                  <a:lnTo>
                    <a:pt x="322593" y="500682"/>
                  </a:lnTo>
                  <a:lnTo>
                    <a:pt x="328108" y="491547"/>
                  </a:lnTo>
                  <a:lnTo>
                    <a:pt x="331679" y="475155"/>
                  </a:lnTo>
                  <a:lnTo>
                    <a:pt x="326927" y="462248"/>
                  </a:lnTo>
                  <a:lnTo>
                    <a:pt x="315944" y="456429"/>
                  </a:lnTo>
                  <a:lnTo>
                    <a:pt x="313782" y="448256"/>
                  </a:lnTo>
                  <a:lnTo>
                    <a:pt x="316735" y="436321"/>
                  </a:lnTo>
                  <a:lnTo>
                    <a:pt x="278168" y="435473"/>
                  </a:lnTo>
                  <a:lnTo>
                    <a:pt x="270434" y="411480"/>
                  </a:lnTo>
                  <a:lnTo>
                    <a:pt x="276311" y="411137"/>
                  </a:lnTo>
                  <a:lnTo>
                    <a:pt x="276044" y="402269"/>
                  </a:lnTo>
                  <a:lnTo>
                    <a:pt x="272120" y="396278"/>
                  </a:lnTo>
                  <a:lnTo>
                    <a:pt x="271234" y="384420"/>
                  </a:lnTo>
                  <a:lnTo>
                    <a:pt x="259547" y="378343"/>
                  </a:lnTo>
                  <a:lnTo>
                    <a:pt x="246898" y="378543"/>
                  </a:lnTo>
                  <a:lnTo>
                    <a:pt x="238573" y="372599"/>
                  </a:lnTo>
                  <a:lnTo>
                    <a:pt x="224971" y="368551"/>
                  </a:lnTo>
                  <a:lnTo>
                    <a:pt x="217056" y="360902"/>
                  </a:lnTo>
                  <a:lnTo>
                    <a:pt x="194529" y="357540"/>
                  </a:lnTo>
                  <a:lnTo>
                    <a:pt x="172688" y="339262"/>
                  </a:lnTo>
                  <a:lnTo>
                    <a:pt x="174308" y="325612"/>
                  </a:lnTo>
                  <a:lnTo>
                    <a:pt x="171831" y="317792"/>
                  </a:lnTo>
                  <a:lnTo>
                    <a:pt x="173974" y="302562"/>
                  </a:lnTo>
                  <a:lnTo>
                    <a:pt x="147657" y="306000"/>
                  </a:lnTo>
                  <a:lnTo>
                    <a:pt x="137055" y="313630"/>
                  </a:lnTo>
                  <a:lnTo>
                    <a:pt x="119463" y="321869"/>
                  </a:lnTo>
                  <a:lnTo>
                    <a:pt x="114976" y="328022"/>
                  </a:lnTo>
                  <a:lnTo>
                    <a:pt x="104623" y="328470"/>
                  </a:lnTo>
                  <a:lnTo>
                    <a:pt x="89668" y="326746"/>
                  </a:lnTo>
                  <a:lnTo>
                    <a:pt x="78315" y="330251"/>
                  </a:lnTo>
                  <a:lnTo>
                    <a:pt x="69171" y="327917"/>
                  </a:lnTo>
                  <a:lnTo>
                    <a:pt x="70514" y="297047"/>
                  </a:lnTo>
                  <a:lnTo>
                    <a:pt x="54007" y="309010"/>
                  </a:lnTo>
                  <a:lnTo>
                    <a:pt x="36252" y="308486"/>
                  </a:lnTo>
                  <a:lnTo>
                    <a:pt x="28651" y="297656"/>
                  </a:lnTo>
                  <a:lnTo>
                    <a:pt x="15297" y="296475"/>
                  </a:lnTo>
                  <a:lnTo>
                    <a:pt x="19545" y="287769"/>
                  </a:lnTo>
                  <a:lnTo>
                    <a:pt x="8372" y="275434"/>
                  </a:lnTo>
                  <a:lnTo>
                    <a:pt x="0" y="257204"/>
                  </a:lnTo>
                  <a:lnTo>
                    <a:pt x="5305" y="253508"/>
                  </a:lnTo>
                  <a:lnTo>
                    <a:pt x="5286" y="244973"/>
                  </a:lnTo>
                  <a:lnTo>
                    <a:pt x="17450" y="239135"/>
                  </a:lnTo>
                  <a:lnTo>
                    <a:pt x="15440" y="228219"/>
                  </a:lnTo>
                  <a:lnTo>
                    <a:pt x="20574" y="221199"/>
                  </a:lnTo>
                  <a:lnTo>
                    <a:pt x="22031" y="211779"/>
                  </a:lnTo>
                  <a:lnTo>
                    <a:pt x="45034" y="198063"/>
                  </a:lnTo>
                  <a:lnTo>
                    <a:pt x="61522" y="194177"/>
                  </a:lnTo>
                  <a:lnTo>
                    <a:pt x="64218" y="191148"/>
                  </a:lnTo>
                  <a:lnTo>
                    <a:pt x="82344" y="192100"/>
                  </a:lnTo>
                  <a:lnTo>
                    <a:pt x="91392" y="136893"/>
                  </a:lnTo>
                  <a:lnTo>
                    <a:pt x="91859" y="128168"/>
                  </a:lnTo>
                  <a:lnTo>
                    <a:pt x="88716" y="116653"/>
                  </a:lnTo>
                  <a:lnTo>
                    <a:pt x="79791" y="109309"/>
                  </a:lnTo>
                  <a:lnTo>
                    <a:pt x="79896" y="94698"/>
                  </a:lnTo>
                  <a:lnTo>
                    <a:pt x="91221" y="91383"/>
                  </a:lnTo>
                  <a:lnTo>
                    <a:pt x="95250" y="93459"/>
                  </a:lnTo>
                  <a:lnTo>
                    <a:pt x="95926" y="85754"/>
                  </a:lnTo>
                  <a:lnTo>
                    <a:pt x="84144" y="83677"/>
                  </a:lnTo>
                  <a:lnTo>
                    <a:pt x="83887" y="71085"/>
                  </a:lnTo>
                  <a:lnTo>
                    <a:pt x="123082" y="71533"/>
                  </a:lnTo>
                  <a:lnTo>
                    <a:pt x="129740" y="64599"/>
                  </a:lnTo>
                  <a:lnTo>
                    <a:pt x="135322" y="70980"/>
                  </a:lnTo>
                  <a:lnTo>
                    <a:pt x="139246" y="82848"/>
                  </a:lnTo>
                  <a:lnTo>
                    <a:pt x="143047" y="80372"/>
                  </a:lnTo>
                  <a:lnTo>
                    <a:pt x="154115" y="91011"/>
                  </a:lnTo>
                  <a:lnTo>
                    <a:pt x="169755" y="89706"/>
                  </a:lnTo>
                  <a:lnTo>
                    <a:pt x="173650" y="83553"/>
                  </a:lnTo>
                  <a:lnTo>
                    <a:pt x="188614" y="78858"/>
                  </a:lnTo>
                  <a:lnTo>
                    <a:pt x="196891" y="75552"/>
                  </a:lnTo>
                  <a:lnTo>
                    <a:pt x="199225" y="67028"/>
                  </a:lnTo>
                  <a:lnTo>
                    <a:pt x="213598" y="61303"/>
                  </a:lnTo>
                  <a:lnTo>
                    <a:pt x="212512" y="57074"/>
                  </a:lnTo>
                  <a:lnTo>
                    <a:pt x="195472" y="55350"/>
                  </a:lnTo>
                  <a:lnTo>
                    <a:pt x="192681" y="42672"/>
                  </a:lnTo>
                  <a:lnTo>
                    <a:pt x="193491" y="29166"/>
                  </a:lnTo>
                  <a:lnTo>
                    <a:pt x="184480" y="23946"/>
                  </a:lnTo>
                  <a:lnTo>
                    <a:pt x="188252" y="22088"/>
                  </a:lnTo>
                  <a:lnTo>
                    <a:pt x="203149" y="24670"/>
                  </a:lnTo>
                  <a:lnTo>
                    <a:pt x="219142" y="29699"/>
                  </a:lnTo>
                  <a:lnTo>
                    <a:pt x="224952" y="24937"/>
                  </a:lnTo>
                  <a:lnTo>
                    <a:pt x="239411" y="21812"/>
                  </a:lnTo>
                  <a:lnTo>
                    <a:pt x="261909" y="14269"/>
                  </a:lnTo>
                  <a:lnTo>
                    <a:pt x="269272" y="6582"/>
                  </a:lnTo>
                  <a:lnTo>
                    <a:pt x="266605" y="886"/>
                  </a:lnTo>
                  <a:lnTo>
                    <a:pt x="277063" y="0"/>
                  </a:lnTo>
                  <a:lnTo>
                    <a:pt x="281740" y="4639"/>
                  </a:lnTo>
                  <a:lnTo>
                    <a:pt x="279130" y="13497"/>
                  </a:lnTo>
                  <a:lnTo>
                    <a:pt x="286036" y="16545"/>
                  </a:lnTo>
                  <a:lnTo>
                    <a:pt x="290655" y="25918"/>
                  </a:lnTo>
                  <a:lnTo>
                    <a:pt x="285074" y="33014"/>
                  </a:lnTo>
                  <a:lnTo>
                    <a:pt x="281873" y="50149"/>
                  </a:lnTo>
                  <a:lnTo>
                    <a:pt x="287026" y="60331"/>
                  </a:lnTo>
                  <a:lnTo>
                    <a:pt x="288484" y="69637"/>
                  </a:lnTo>
                  <a:lnTo>
                    <a:pt x="300857" y="79077"/>
                  </a:lnTo>
                  <a:lnTo>
                    <a:pt x="310725" y="80077"/>
                  </a:lnTo>
                  <a:lnTo>
                    <a:pt x="312953" y="76133"/>
                  </a:lnTo>
                  <a:lnTo>
                    <a:pt x="319307" y="75267"/>
                  </a:lnTo>
                  <a:lnTo>
                    <a:pt x="328413" y="71733"/>
                  </a:lnTo>
                  <a:lnTo>
                    <a:pt x="334956" y="66389"/>
                  </a:lnTo>
                  <a:lnTo>
                    <a:pt x="346082" y="68094"/>
                  </a:lnTo>
                  <a:lnTo>
                    <a:pt x="350968" y="67370"/>
                  </a:lnTo>
                  <a:lnTo>
                    <a:pt x="361912" y="69018"/>
                  </a:lnTo>
                  <a:lnTo>
                    <a:pt x="363722" y="64903"/>
                  </a:lnTo>
                  <a:lnTo>
                    <a:pt x="360350" y="60903"/>
                  </a:lnTo>
                  <a:lnTo>
                    <a:pt x="362360" y="55074"/>
                  </a:lnTo>
                  <a:lnTo>
                    <a:pt x="370475" y="56864"/>
                  </a:lnTo>
                  <a:lnTo>
                    <a:pt x="379971" y="54807"/>
                  </a:lnTo>
                  <a:lnTo>
                    <a:pt x="391496" y="59074"/>
                  </a:lnTo>
                  <a:lnTo>
                    <a:pt x="400279" y="63227"/>
                  </a:lnTo>
                  <a:lnTo>
                    <a:pt x="406508" y="57769"/>
                  </a:lnTo>
                  <a:lnTo>
                    <a:pt x="411004" y="58607"/>
                  </a:lnTo>
                  <a:lnTo>
                    <a:pt x="413747" y="64275"/>
                  </a:lnTo>
                  <a:lnTo>
                    <a:pt x="423386" y="62837"/>
                  </a:lnTo>
                  <a:lnTo>
                    <a:pt x="431092" y="55198"/>
                  </a:lnTo>
                  <a:lnTo>
                    <a:pt x="437274" y="40367"/>
                  </a:lnTo>
                  <a:lnTo>
                    <a:pt x="449171" y="21936"/>
                  </a:lnTo>
                  <a:lnTo>
                    <a:pt x="456019" y="20984"/>
                  </a:lnTo>
                  <a:lnTo>
                    <a:pt x="460991" y="32128"/>
                  </a:lnTo>
                  <a:lnTo>
                    <a:pt x="472278" y="67332"/>
                  </a:lnTo>
                  <a:lnTo>
                    <a:pt x="483032" y="70647"/>
                  </a:lnTo>
                  <a:lnTo>
                    <a:pt x="483575" y="84544"/>
                  </a:lnTo>
                  <a:lnTo>
                    <a:pt x="468449" y="101098"/>
                  </a:lnTo>
                  <a:lnTo>
                    <a:pt x="474707" y="107166"/>
                  </a:lnTo>
                  <a:lnTo>
                    <a:pt x="510264" y="110319"/>
                  </a:lnTo>
                  <a:lnTo>
                    <a:pt x="510988" y="130483"/>
                  </a:lnTo>
                  <a:lnTo>
                    <a:pt x="526266" y="117282"/>
                  </a:lnTo>
                  <a:lnTo>
                    <a:pt x="551583" y="124511"/>
                  </a:lnTo>
                  <a:lnTo>
                    <a:pt x="584988" y="136798"/>
                  </a:lnTo>
                  <a:lnTo>
                    <a:pt x="594808" y="148590"/>
                  </a:lnTo>
                  <a:lnTo>
                    <a:pt x="591512" y="159734"/>
                  </a:lnTo>
                  <a:lnTo>
                    <a:pt x="614896" y="153534"/>
                  </a:lnTo>
                  <a:lnTo>
                    <a:pt x="654044" y="164182"/>
                  </a:lnTo>
                  <a:lnTo>
                    <a:pt x="684095" y="163392"/>
                  </a:lnTo>
                  <a:lnTo>
                    <a:pt x="713832" y="180061"/>
                  </a:lnTo>
                  <a:lnTo>
                    <a:pt x="739521" y="202635"/>
                  </a:lnTo>
                  <a:lnTo>
                    <a:pt x="755018" y="208455"/>
                  </a:lnTo>
                  <a:lnTo>
                    <a:pt x="772220" y="209255"/>
                  </a:lnTo>
                  <a:lnTo>
                    <a:pt x="779507" y="215617"/>
                  </a:lnTo>
                  <a:lnTo>
                    <a:pt x="786336" y="241325"/>
                  </a:lnTo>
                  <a:lnTo>
                    <a:pt x="789680" y="253555"/>
                  </a:lnTo>
                  <a:lnTo>
                    <a:pt x="781669" y="287026"/>
                  </a:lnTo>
                  <a:lnTo>
                    <a:pt x="771430" y="300276"/>
                  </a:lnTo>
                  <a:lnTo>
                    <a:pt x="743083" y="328556"/>
                  </a:lnTo>
                  <a:lnTo>
                    <a:pt x="730263" y="351596"/>
                  </a:lnTo>
                  <a:lnTo>
                    <a:pt x="715375" y="369313"/>
                  </a:lnTo>
                  <a:lnTo>
                    <a:pt x="710346" y="369713"/>
                  </a:lnTo>
                  <a:lnTo>
                    <a:pt x="704726" y="384772"/>
                  </a:lnTo>
                  <a:lnTo>
                    <a:pt x="706155" y="423281"/>
                  </a:lnTo>
                  <a:lnTo>
                    <a:pt x="700545" y="455114"/>
                  </a:lnTo>
                  <a:lnTo>
                    <a:pt x="698411" y="468792"/>
                  </a:lnTo>
                  <a:lnTo>
                    <a:pt x="692048" y="476983"/>
                  </a:lnTo>
                  <a:lnTo>
                    <a:pt x="688477" y="504844"/>
                  </a:lnTo>
                  <a:lnTo>
                    <a:pt x="668084" y="532191"/>
                  </a:lnTo>
                  <a:lnTo>
                    <a:pt x="664664" y="553926"/>
                  </a:lnTo>
                  <a:lnTo>
                    <a:pt x="648386" y="563080"/>
                  </a:lnTo>
                  <a:lnTo>
                    <a:pt x="643671" y="575767"/>
                  </a:lnTo>
                  <a:lnTo>
                    <a:pt x="621821" y="575729"/>
                  </a:lnTo>
                  <a:lnTo>
                    <a:pt x="590179" y="583883"/>
                  </a:lnTo>
                  <a:lnTo>
                    <a:pt x="576005" y="593341"/>
                  </a:lnTo>
                  <a:lnTo>
                    <a:pt x="553479" y="599561"/>
                  </a:lnTo>
                  <a:lnTo>
                    <a:pt x="529809" y="616563"/>
                  </a:lnTo>
                  <a:lnTo>
                    <a:pt x="512778" y="637832"/>
                  </a:lnTo>
                  <a:lnTo>
                    <a:pt x="509854" y="653920"/>
                  </a:lnTo>
                  <a:lnTo>
                    <a:pt x="513197" y="665864"/>
                  </a:lnTo>
                  <a:lnTo>
                    <a:pt x="509435" y="687800"/>
                  </a:lnTo>
                  <a:lnTo>
                    <a:pt x="504873" y="698440"/>
                  </a:lnTo>
                  <a:lnTo>
                    <a:pt x="490814" y="710489"/>
                  </a:lnTo>
                  <a:lnTo>
                    <a:pt x="468497" y="749265"/>
                  </a:lnTo>
                  <a:lnTo>
                    <a:pt x="450809" y="766886"/>
                  </a:lnTo>
                  <a:lnTo>
                    <a:pt x="437131" y="777316"/>
                  </a:lnTo>
                  <a:lnTo>
                    <a:pt x="427958" y="798643"/>
                  </a:lnTo>
                  <a:lnTo>
                    <a:pt x="414652" y="811521"/>
                  </a:lnTo>
                  <a:lnTo>
                    <a:pt x="409080" y="798767"/>
                  </a:lnTo>
                  <a:lnTo>
                    <a:pt x="417957" y="788118"/>
                  </a:lnTo>
                  <a:lnTo>
                    <a:pt x="406317" y="772897"/>
                  </a:lnTo>
                  <a:lnTo>
                    <a:pt x="390535" y="760581"/>
                  </a:lnTo>
                  <a:lnTo>
                    <a:pt x="369837" y="746370"/>
                  </a:lnTo>
                  <a:lnTo>
                    <a:pt x="362360" y="747017"/>
                  </a:lnTo>
                  <a:lnTo>
                    <a:pt x="342186" y="729939"/>
                  </a:lnTo>
                  <a:lnTo>
                    <a:pt x="329136" y="732292"/>
                  </a:lnTo>
                </a:path>
              </a:pathLst>
            </a:custGeom>
            <a:solidFill>
              <a:srgbClr val="E6E6E6"/>
            </a:solidFill>
            <a:ln w="2305" cap="flat">
              <a:solidFill>
                <a:srgbClr val="000000"/>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E00178A-725D-B8FC-B79B-4FBCBEF8D7E5}"/>
                </a:ext>
              </a:extLst>
            </p:cNvPr>
            <p:cNvSpPr/>
            <p:nvPr/>
          </p:nvSpPr>
          <p:spPr>
            <a:xfrm>
              <a:off x="4322311" y="2589647"/>
              <a:ext cx="47891" cy="26965"/>
            </a:xfrm>
            <a:custGeom>
              <a:avLst/>
              <a:gdLst>
                <a:gd name="connsiteX0" fmla="*/ 14649 w 47891"/>
                <a:gd name="connsiteY0" fmla="*/ 12306 h 26965"/>
                <a:gd name="connsiteX1" fmla="*/ 29232 w 47891"/>
                <a:gd name="connsiteY1" fmla="*/ 15697 h 26965"/>
                <a:gd name="connsiteX2" fmla="*/ 47892 w 47891"/>
                <a:gd name="connsiteY2" fmla="*/ 15011 h 26965"/>
                <a:gd name="connsiteX3" fmla="*/ 37995 w 47891"/>
                <a:gd name="connsiteY3" fmla="*/ 25327 h 26965"/>
                <a:gd name="connsiteX4" fmla="*/ 30547 w 47891"/>
                <a:gd name="connsiteY4" fmla="*/ 26965 h 26965"/>
                <a:gd name="connsiteX5" fmla="*/ 5029 w 47891"/>
                <a:gd name="connsiteY5" fmla="*/ 16278 h 26965"/>
                <a:gd name="connsiteX6" fmla="*/ 0 w 47891"/>
                <a:gd name="connsiteY6" fmla="*/ 7820 h 26965"/>
                <a:gd name="connsiteX7" fmla="*/ 7601 w 47891"/>
                <a:gd name="connsiteY7" fmla="*/ 0 h 26965"/>
                <a:gd name="connsiteX8" fmla="*/ 14649 w 47891"/>
                <a:gd name="connsiteY8" fmla="*/ 12306 h 2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91" h="26965">
                  <a:moveTo>
                    <a:pt x="14649" y="12306"/>
                  </a:moveTo>
                  <a:lnTo>
                    <a:pt x="29232" y="15697"/>
                  </a:lnTo>
                  <a:lnTo>
                    <a:pt x="47892" y="15011"/>
                  </a:lnTo>
                  <a:lnTo>
                    <a:pt x="37995" y="25327"/>
                  </a:lnTo>
                  <a:lnTo>
                    <a:pt x="30547" y="26965"/>
                  </a:lnTo>
                  <a:lnTo>
                    <a:pt x="5029" y="16278"/>
                  </a:lnTo>
                  <a:lnTo>
                    <a:pt x="0" y="7820"/>
                  </a:lnTo>
                  <a:lnTo>
                    <a:pt x="7601" y="0"/>
                  </a:lnTo>
                  <a:lnTo>
                    <a:pt x="14649" y="12306"/>
                  </a:lnTo>
                </a:path>
              </a:pathLst>
            </a:custGeom>
            <a:solidFill>
              <a:srgbClr val="E6E6E6"/>
            </a:solidFill>
            <a:ln w="2305" cap="flat">
              <a:solidFill>
                <a:srgbClr val="000000"/>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426C829-179B-4BCE-933B-7CE6C1F90331}"/>
                </a:ext>
              </a:extLst>
            </p:cNvPr>
            <p:cNvSpPr/>
            <p:nvPr/>
          </p:nvSpPr>
          <p:spPr>
            <a:xfrm>
              <a:off x="4319768" y="2514238"/>
              <a:ext cx="54568" cy="22717"/>
            </a:xfrm>
            <a:custGeom>
              <a:avLst/>
              <a:gdLst>
                <a:gd name="connsiteX0" fmla="*/ 54569 w 54568"/>
                <a:gd name="connsiteY0" fmla="*/ 22250 h 22717"/>
                <a:gd name="connsiteX1" fmla="*/ 44777 w 54568"/>
                <a:gd name="connsiteY1" fmla="*/ 22717 h 22717"/>
                <a:gd name="connsiteX2" fmla="*/ 18707 w 54568"/>
                <a:gd name="connsiteY2" fmla="*/ 14554 h 22717"/>
                <a:gd name="connsiteX3" fmla="*/ 0 w 54568"/>
                <a:gd name="connsiteY3" fmla="*/ 2210 h 22717"/>
                <a:gd name="connsiteX4" fmla="*/ 6963 w 54568"/>
                <a:gd name="connsiteY4" fmla="*/ 0 h 22717"/>
                <a:gd name="connsiteX5" fmla="*/ 33414 w 54568"/>
                <a:gd name="connsiteY5" fmla="*/ 6572 h 22717"/>
                <a:gd name="connsiteX6" fmla="*/ 53978 w 54568"/>
                <a:gd name="connsiteY6" fmla="*/ 17478 h 22717"/>
                <a:gd name="connsiteX7" fmla="*/ 54569 w 54568"/>
                <a:gd name="connsiteY7" fmla="*/ 22250 h 2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68" h="22717">
                  <a:moveTo>
                    <a:pt x="54569" y="22250"/>
                  </a:moveTo>
                  <a:lnTo>
                    <a:pt x="44777" y="22717"/>
                  </a:lnTo>
                  <a:lnTo>
                    <a:pt x="18707" y="14554"/>
                  </a:lnTo>
                  <a:lnTo>
                    <a:pt x="0" y="2210"/>
                  </a:lnTo>
                  <a:lnTo>
                    <a:pt x="6963" y="0"/>
                  </a:lnTo>
                  <a:lnTo>
                    <a:pt x="33414" y="6572"/>
                  </a:lnTo>
                  <a:lnTo>
                    <a:pt x="53978" y="17478"/>
                  </a:lnTo>
                  <a:lnTo>
                    <a:pt x="54569" y="22250"/>
                  </a:lnTo>
                </a:path>
              </a:pathLst>
            </a:custGeom>
            <a:solidFill>
              <a:srgbClr val="E6E6E6"/>
            </a:solidFill>
            <a:ln w="2305" cap="flat">
              <a:solidFill>
                <a:srgbClr val="000000"/>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EB77F9DF-408D-2A45-388E-C72AE5DC79D4}"/>
                </a:ext>
              </a:extLst>
            </p:cNvPr>
            <p:cNvSpPr/>
            <p:nvPr/>
          </p:nvSpPr>
          <p:spPr>
            <a:xfrm>
              <a:off x="3033883" y="2492787"/>
              <a:ext cx="99260" cy="62703"/>
            </a:xfrm>
            <a:custGeom>
              <a:avLst/>
              <a:gdLst>
                <a:gd name="connsiteX0" fmla="*/ 99260 w 99260"/>
                <a:gd name="connsiteY0" fmla="*/ 59112 h 62703"/>
                <a:gd name="connsiteX1" fmla="*/ 89144 w 99260"/>
                <a:gd name="connsiteY1" fmla="*/ 62703 h 62703"/>
                <a:gd name="connsiteX2" fmla="*/ 56121 w 99260"/>
                <a:gd name="connsiteY2" fmla="*/ 50968 h 62703"/>
                <a:gd name="connsiteX3" fmla="*/ 50082 w 99260"/>
                <a:gd name="connsiteY3" fmla="*/ 41758 h 62703"/>
                <a:gd name="connsiteX4" fmla="*/ 32080 w 99260"/>
                <a:gd name="connsiteY4" fmla="*/ 32633 h 62703"/>
                <a:gd name="connsiteX5" fmla="*/ 28461 w 99260"/>
                <a:gd name="connsiteY5" fmla="*/ 25175 h 62703"/>
                <a:gd name="connsiteX6" fmla="*/ 7753 w 99260"/>
                <a:gd name="connsiteY6" fmla="*/ 20460 h 62703"/>
                <a:gd name="connsiteX7" fmla="*/ 0 w 99260"/>
                <a:gd name="connsiteY7" fmla="*/ 6125 h 62703"/>
                <a:gd name="connsiteX8" fmla="*/ 1734 w 99260"/>
                <a:gd name="connsiteY8" fmla="*/ 0 h 62703"/>
                <a:gd name="connsiteX9" fmla="*/ 22850 w 99260"/>
                <a:gd name="connsiteY9" fmla="*/ 5772 h 62703"/>
                <a:gd name="connsiteX10" fmla="*/ 35195 w 99260"/>
                <a:gd name="connsiteY10" fmla="*/ 9773 h 62703"/>
                <a:gd name="connsiteX11" fmla="*/ 54102 w 99260"/>
                <a:gd name="connsiteY11" fmla="*/ 12563 h 62703"/>
                <a:gd name="connsiteX12" fmla="*/ 60941 w 99260"/>
                <a:gd name="connsiteY12" fmla="*/ 21641 h 62703"/>
                <a:gd name="connsiteX13" fmla="*/ 70885 w 99260"/>
                <a:gd name="connsiteY13" fmla="*/ 34061 h 62703"/>
                <a:gd name="connsiteX14" fmla="*/ 90964 w 99260"/>
                <a:gd name="connsiteY14" fmla="*/ 44806 h 62703"/>
                <a:gd name="connsiteX15" fmla="*/ 99260 w 99260"/>
                <a:gd name="connsiteY15" fmla="*/ 59112 h 6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260" h="62703">
                  <a:moveTo>
                    <a:pt x="99260" y="59112"/>
                  </a:moveTo>
                  <a:lnTo>
                    <a:pt x="89144" y="62703"/>
                  </a:lnTo>
                  <a:lnTo>
                    <a:pt x="56121" y="50968"/>
                  </a:lnTo>
                  <a:lnTo>
                    <a:pt x="50082" y="41758"/>
                  </a:lnTo>
                  <a:lnTo>
                    <a:pt x="32080" y="32633"/>
                  </a:lnTo>
                  <a:lnTo>
                    <a:pt x="28461" y="25175"/>
                  </a:lnTo>
                  <a:lnTo>
                    <a:pt x="7753" y="20460"/>
                  </a:lnTo>
                  <a:lnTo>
                    <a:pt x="0" y="6125"/>
                  </a:lnTo>
                  <a:lnTo>
                    <a:pt x="1734" y="0"/>
                  </a:lnTo>
                  <a:lnTo>
                    <a:pt x="22850" y="5772"/>
                  </a:lnTo>
                  <a:lnTo>
                    <a:pt x="35195" y="9773"/>
                  </a:lnTo>
                  <a:lnTo>
                    <a:pt x="54102" y="12563"/>
                  </a:lnTo>
                  <a:lnTo>
                    <a:pt x="60941" y="21641"/>
                  </a:lnTo>
                  <a:lnTo>
                    <a:pt x="70885" y="34061"/>
                  </a:lnTo>
                  <a:lnTo>
                    <a:pt x="90964" y="44806"/>
                  </a:lnTo>
                  <a:lnTo>
                    <a:pt x="99260" y="59112"/>
                  </a:lnTo>
                </a:path>
              </a:pathLst>
            </a:custGeom>
            <a:solidFill>
              <a:srgbClr val="E6E6E6"/>
            </a:solidFill>
            <a:ln w="2305" cap="flat">
              <a:solidFill>
                <a:srgbClr val="000000"/>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D526685-AEF7-1822-B080-E123ECF86AB5}"/>
                </a:ext>
              </a:extLst>
            </p:cNvPr>
            <p:cNvSpPr/>
            <p:nvPr/>
          </p:nvSpPr>
          <p:spPr>
            <a:xfrm>
              <a:off x="4422352" y="2469832"/>
              <a:ext cx="136207" cy="130397"/>
            </a:xfrm>
            <a:custGeom>
              <a:avLst/>
              <a:gdLst>
                <a:gd name="connsiteX0" fmla="*/ 66084 w 136207"/>
                <a:gd name="connsiteY0" fmla="*/ 25165 h 130397"/>
                <a:gd name="connsiteX1" fmla="*/ 52768 w 136207"/>
                <a:gd name="connsiteY1" fmla="*/ 48206 h 130397"/>
                <a:gd name="connsiteX2" fmla="*/ 65903 w 136207"/>
                <a:gd name="connsiteY2" fmla="*/ 39338 h 130397"/>
                <a:gd name="connsiteX3" fmla="*/ 79410 w 136207"/>
                <a:gd name="connsiteY3" fmla="*/ 44968 h 130397"/>
                <a:gd name="connsiteX4" fmla="*/ 72352 w 136207"/>
                <a:gd name="connsiteY4" fmla="*/ 54092 h 130397"/>
                <a:gd name="connsiteX5" fmla="*/ 90202 w 136207"/>
                <a:gd name="connsiteY5" fmla="*/ 61246 h 130397"/>
                <a:gd name="connsiteX6" fmla="*/ 99479 w 136207"/>
                <a:gd name="connsiteY6" fmla="*/ 54893 h 130397"/>
                <a:gd name="connsiteX7" fmla="*/ 119539 w 136207"/>
                <a:gd name="connsiteY7" fmla="*/ 62913 h 130397"/>
                <a:gd name="connsiteX8" fmla="*/ 113319 w 136207"/>
                <a:gd name="connsiteY8" fmla="*/ 81896 h 130397"/>
                <a:gd name="connsiteX9" fmla="*/ 127397 w 136207"/>
                <a:gd name="connsiteY9" fmla="*/ 77476 h 130397"/>
                <a:gd name="connsiteX10" fmla="*/ 129959 w 136207"/>
                <a:gd name="connsiteY10" fmla="*/ 91164 h 130397"/>
                <a:gd name="connsiteX11" fmla="*/ 136208 w 136207"/>
                <a:gd name="connsiteY11" fmla="*/ 107090 h 130397"/>
                <a:gd name="connsiteX12" fmla="*/ 127740 w 136207"/>
                <a:gd name="connsiteY12" fmla="*/ 129454 h 130397"/>
                <a:gd name="connsiteX13" fmla="*/ 118634 w 136207"/>
                <a:gd name="connsiteY13" fmla="*/ 130397 h 130397"/>
                <a:gd name="connsiteX14" fmla="*/ 105413 w 136207"/>
                <a:gd name="connsiteY14" fmla="*/ 125616 h 130397"/>
                <a:gd name="connsiteX15" fmla="*/ 109776 w 136207"/>
                <a:gd name="connsiteY15" fmla="*/ 104804 h 130397"/>
                <a:gd name="connsiteX16" fmla="*/ 104175 w 136207"/>
                <a:gd name="connsiteY16" fmla="*/ 101546 h 130397"/>
                <a:gd name="connsiteX17" fmla="*/ 80839 w 136207"/>
                <a:gd name="connsiteY17" fmla="*/ 123644 h 130397"/>
                <a:gd name="connsiteX18" fmla="*/ 68828 w 136207"/>
                <a:gd name="connsiteY18" fmla="*/ 122768 h 130397"/>
                <a:gd name="connsiteX19" fmla="*/ 83039 w 136207"/>
                <a:gd name="connsiteY19" fmla="*/ 110814 h 130397"/>
                <a:gd name="connsiteX20" fmla="*/ 63741 w 136207"/>
                <a:gd name="connsiteY20" fmla="*/ 104613 h 130397"/>
                <a:gd name="connsiteX21" fmla="*/ 42129 w 136207"/>
                <a:gd name="connsiteY21" fmla="*/ 106137 h 130397"/>
                <a:gd name="connsiteX22" fmla="*/ 3086 w 136207"/>
                <a:gd name="connsiteY22" fmla="*/ 105356 h 130397"/>
                <a:gd name="connsiteX23" fmla="*/ 0 w 136207"/>
                <a:gd name="connsiteY23" fmla="*/ 97774 h 130397"/>
                <a:gd name="connsiteX24" fmla="*/ 12526 w 136207"/>
                <a:gd name="connsiteY24" fmla="*/ 88735 h 130397"/>
                <a:gd name="connsiteX25" fmla="*/ 3781 w 136207"/>
                <a:gd name="connsiteY25" fmla="*/ 81734 h 130397"/>
                <a:gd name="connsiteX26" fmla="*/ 20669 w 136207"/>
                <a:gd name="connsiteY26" fmla="*/ 66123 h 130397"/>
                <a:gd name="connsiteX27" fmla="*/ 41453 w 136207"/>
                <a:gd name="connsiteY27" fmla="*/ 24336 h 130397"/>
                <a:gd name="connsiteX28" fmla="*/ 53921 w 136207"/>
                <a:gd name="connsiteY28" fmla="*/ 9211 h 130397"/>
                <a:gd name="connsiteX29" fmla="*/ 71380 w 136207"/>
                <a:gd name="connsiteY29" fmla="*/ 0 h 130397"/>
                <a:gd name="connsiteX30" fmla="*/ 80715 w 136207"/>
                <a:gd name="connsiteY30" fmla="*/ 1181 h 130397"/>
                <a:gd name="connsiteX31" fmla="*/ 76829 w 136207"/>
                <a:gd name="connsiteY31" fmla="*/ 8420 h 130397"/>
                <a:gd name="connsiteX32" fmla="*/ 66084 w 136207"/>
                <a:gd name="connsiteY32" fmla="*/ 25165 h 13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6207" h="130397">
                  <a:moveTo>
                    <a:pt x="66084" y="25165"/>
                  </a:moveTo>
                  <a:lnTo>
                    <a:pt x="52768" y="48206"/>
                  </a:lnTo>
                  <a:lnTo>
                    <a:pt x="65903" y="39338"/>
                  </a:lnTo>
                  <a:lnTo>
                    <a:pt x="79410" y="44968"/>
                  </a:lnTo>
                  <a:lnTo>
                    <a:pt x="72352" y="54092"/>
                  </a:lnTo>
                  <a:lnTo>
                    <a:pt x="90202" y="61246"/>
                  </a:lnTo>
                  <a:lnTo>
                    <a:pt x="99479" y="54893"/>
                  </a:lnTo>
                  <a:lnTo>
                    <a:pt x="119539" y="62913"/>
                  </a:lnTo>
                  <a:lnTo>
                    <a:pt x="113319" y="81896"/>
                  </a:lnTo>
                  <a:lnTo>
                    <a:pt x="127397" y="77476"/>
                  </a:lnTo>
                  <a:lnTo>
                    <a:pt x="129959" y="91164"/>
                  </a:lnTo>
                  <a:lnTo>
                    <a:pt x="136208" y="107090"/>
                  </a:lnTo>
                  <a:lnTo>
                    <a:pt x="127740" y="129454"/>
                  </a:lnTo>
                  <a:lnTo>
                    <a:pt x="118634" y="130397"/>
                  </a:lnTo>
                  <a:lnTo>
                    <a:pt x="105413" y="125616"/>
                  </a:lnTo>
                  <a:lnTo>
                    <a:pt x="109776" y="104804"/>
                  </a:lnTo>
                  <a:lnTo>
                    <a:pt x="104175" y="101546"/>
                  </a:lnTo>
                  <a:lnTo>
                    <a:pt x="80839" y="123644"/>
                  </a:lnTo>
                  <a:lnTo>
                    <a:pt x="68828" y="122768"/>
                  </a:lnTo>
                  <a:lnTo>
                    <a:pt x="83039" y="110814"/>
                  </a:lnTo>
                  <a:lnTo>
                    <a:pt x="63741" y="104613"/>
                  </a:lnTo>
                  <a:lnTo>
                    <a:pt x="42129" y="106137"/>
                  </a:lnTo>
                  <a:lnTo>
                    <a:pt x="3086" y="105356"/>
                  </a:lnTo>
                  <a:lnTo>
                    <a:pt x="0" y="97774"/>
                  </a:lnTo>
                  <a:lnTo>
                    <a:pt x="12526" y="88735"/>
                  </a:lnTo>
                  <a:lnTo>
                    <a:pt x="3781" y="81734"/>
                  </a:lnTo>
                  <a:lnTo>
                    <a:pt x="20669" y="66123"/>
                  </a:lnTo>
                  <a:lnTo>
                    <a:pt x="41453" y="24336"/>
                  </a:lnTo>
                  <a:lnTo>
                    <a:pt x="53921" y="9211"/>
                  </a:lnTo>
                  <a:lnTo>
                    <a:pt x="71380" y="0"/>
                  </a:lnTo>
                  <a:lnTo>
                    <a:pt x="80715" y="1181"/>
                  </a:lnTo>
                  <a:lnTo>
                    <a:pt x="76829" y="8420"/>
                  </a:lnTo>
                  <a:lnTo>
                    <a:pt x="66084" y="25165"/>
                  </a:lnTo>
                </a:path>
              </a:pathLst>
            </a:custGeom>
            <a:solidFill>
              <a:srgbClr val="E6E6E6"/>
            </a:solidFill>
            <a:ln w="2305" cap="flat">
              <a:solidFill>
                <a:srgbClr val="000000"/>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62C9EBF-77CC-6E69-A32E-F06EA90B90DA}"/>
                </a:ext>
              </a:extLst>
            </p:cNvPr>
            <p:cNvSpPr/>
            <p:nvPr/>
          </p:nvSpPr>
          <p:spPr>
            <a:xfrm>
              <a:off x="2937431" y="2400785"/>
              <a:ext cx="41454" cy="54321"/>
            </a:xfrm>
            <a:custGeom>
              <a:avLst/>
              <a:gdLst>
                <a:gd name="connsiteX0" fmla="*/ 1200 w 41454"/>
                <a:gd name="connsiteY0" fmla="*/ 0 h 54321"/>
                <a:gd name="connsiteX1" fmla="*/ 10654 w 41454"/>
                <a:gd name="connsiteY1" fmla="*/ 3591 h 54321"/>
                <a:gd name="connsiteX2" fmla="*/ 29968 w 41454"/>
                <a:gd name="connsiteY2" fmla="*/ 1381 h 54321"/>
                <a:gd name="connsiteX3" fmla="*/ 23938 w 41454"/>
                <a:gd name="connsiteY3" fmla="*/ 32528 h 54321"/>
                <a:gd name="connsiteX4" fmla="*/ 41455 w 41454"/>
                <a:gd name="connsiteY4" fmla="*/ 54321 h 54321"/>
                <a:gd name="connsiteX5" fmla="*/ 33425 w 41454"/>
                <a:gd name="connsiteY5" fmla="*/ 54273 h 54321"/>
                <a:gd name="connsiteX6" fmla="*/ 21309 w 41454"/>
                <a:gd name="connsiteY6" fmla="*/ 41910 h 54321"/>
                <a:gd name="connsiteX7" fmla="*/ 13870 w 41454"/>
                <a:gd name="connsiteY7" fmla="*/ 29394 h 54321"/>
                <a:gd name="connsiteX8" fmla="*/ 3722 w 41454"/>
                <a:gd name="connsiteY8" fmla="*/ 20879 h 54321"/>
                <a:gd name="connsiteX9" fmla="*/ 0 w 41454"/>
                <a:gd name="connsiteY9" fmla="*/ 8801 h 54321"/>
                <a:gd name="connsiteX10" fmla="*/ 1200 w 41454"/>
                <a:gd name="connsiteY10" fmla="*/ 0 h 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54" h="54321">
                  <a:moveTo>
                    <a:pt x="1200" y="0"/>
                  </a:moveTo>
                  <a:lnTo>
                    <a:pt x="10654" y="3591"/>
                  </a:lnTo>
                  <a:lnTo>
                    <a:pt x="29968" y="1381"/>
                  </a:lnTo>
                  <a:lnTo>
                    <a:pt x="23938" y="32528"/>
                  </a:lnTo>
                  <a:lnTo>
                    <a:pt x="41455" y="54321"/>
                  </a:lnTo>
                  <a:lnTo>
                    <a:pt x="33425" y="54273"/>
                  </a:lnTo>
                  <a:lnTo>
                    <a:pt x="21309" y="41910"/>
                  </a:lnTo>
                  <a:lnTo>
                    <a:pt x="13870" y="29394"/>
                  </a:lnTo>
                  <a:lnTo>
                    <a:pt x="3722" y="20879"/>
                  </a:lnTo>
                  <a:lnTo>
                    <a:pt x="0" y="8801"/>
                  </a:lnTo>
                  <a:lnTo>
                    <a:pt x="1200" y="0"/>
                  </a:lnTo>
                </a:path>
              </a:pathLst>
            </a:custGeom>
            <a:solidFill>
              <a:srgbClr val="E6E6E6"/>
            </a:solidFill>
            <a:ln w="2305" cap="flat">
              <a:solidFill>
                <a:srgbClr val="000000"/>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48CD1EE-02F5-7821-564E-1FBF6C0B2CA0}"/>
                </a:ext>
              </a:extLst>
            </p:cNvPr>
            <p:cNvSpPr/>
            <p:nvPr/>
          </p:nvSpPr>
          <p:spPr>
            <a:xfrm>
              <a:off x="4001081" y="2159736"/>
              <a:ext cx="22050" cy="23355"/>
            </a:xfrm>
            <a:custGeom>
              <a:avLst/>
              <a:gdLst>
                <a:gd name="connsiteX0" fmla="*/ 22050 w 22050"/>
                <a:gd name="connsiteY0" fmla="*/ 7068 h 23355"/>
                <a:gd name="connsiteX1" fmla="*/ 14173 w 22050"/>
                <a:gd name="connsiteY1" fmla="*/ 23355 h 23355"/>
                <a:gd name="connsiteX2" fmla="*/ 5286 w 22050"/>
                <a:gd name="connsiteY2" fmla="*/ 20736 h 23355"/>
                <a:gd name="connsiteX3" fmla="*/ 0 w 22050"/>
                <a:gd name="connsiteY3" fmla="*/ 11487 h 23355"/>
                <a:gd name="connsiteX4" fmla="*/ 943 w 22050"/>
                <a:gd name="connsiteY4" fmla="*/ 9344 h 23355"/>
                <a:gd name="connsiteX5" fmla="*/ 8706 w 22050"/>
                <a:gd name="connsiteY5" fmla="*/ 0 h 23355"/>
                <a:gd name="connsiteX6" fmla="*/ 16945 w 22050"/>
                <a:gd name="connsiteY6" fmla="*/ 676 h 23355"/>
                <a:gd name="connsiteX7" fmla="*/ 22050 w 22050"/>
                <a:gd name="connsiteY7" fmla="*/ 7068 h 2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50" h="23355">
                  <a:moveTo>
                    <a:pt x="22050" y="7068"/>
                  </a:moveTo>
                  <a:lnTo>
                    <a:pt x="14173" y="23355"/>
                  </a:lnTo>
                  <a:lnTo>
                    <a:pt x="5286" y="20736"/>
                  </a:lnTo>
                  <a:lnTo>
                    <a:pt x="0" y="11487"/>
                  </a:lnTo>
                  <a:lnTo>
                    <a:pt x="943" y="9344"/>
                  </a:lnTo>
                  <a:lnTo>
                    <a:pt x="8706" y="0"/>
                  </a:lnTo>
                  <a:lnTo>
                    <a:pt x="16945" y="676"/>
                  </a:lnTo>
                  <a:lnTo>
                    <a:pt x="22050" y="7068"/>
                  </a:lnTo>
                </a:path>
              </a:pathLst>
            </a:custGeom>
            <a:solidFill>
              <a:srgbClr val="E6E6E6"/>
            </a:solidFill>
            <a:ln w="2305" cap="flat">
              <a:solidFill>
                <a:srgbClr val="000000"/>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720FEBB-7A4B-C426-3BB4-90CFBE23B9ED}"/>
                </a:ext>
              </a:extLst>
            </p:cNvPr>
            <p:cNvSpPr/>
            <p:nvPr/>
          </p:nvSpPr>
          <p:spPr>
            <a:xfrm>
              <a:off x="3928033" y="2143153"/>
              <a:ext cx="42576" cy="23641"/>
            </a:xfrm>
            <a:custGeom>
              <a:avLst/>
              <a:gdLst>
                <a:gd name="connsiteX0" fmla="*/ 42148 w 42576"/>
                <a:gd name="connsiteY0" fmla="*/ 6391 h 23641"/>
                <a:gd name="connsiteX1" fmla="*/ 18602 w 42576"/>
                <a:gd name="connsiteY1" fmla="*/ 23641 h 23641"/>
                <a:gd name="connsiteX2" fmla="*/ 4401 w 42576"/>
                <a:gd name="connsiteY2" fmla="*/ 22917 h 23641"/>
                <a:gd name="connsiteX3" fmla="*/ 0 w 42576"/>
                <a:gd name="connsiteY3" fmla="*/ 14478 h 23641"/>
                <a:gd name="connsiteX4" fmla="*/ 14945 w 42576"/>
                <a:gd name="connsiteY4" fmla="*/ 0 h 23641"/>
                <a:gd name="connsiteX5" fmla="*/ 42577 w 42576"/>
                <a:gd name="connsiteY5" fmla="*/ 295 h 23641"/>
                <a:gd name="connsiteX6" fmla="*/ 42148 w 42576"/>
                <a:gd name="connsiteY6" fmla="*/ 6391 h 2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76" h="23641">
                  <a:moveTo>
                    <a:pt x="42148" y="6391"/>
                  </a:moveTo>
                  <a:lnTo>
                    <a:pt x="18602" y="23641"/>
                  </a:lnTo>
                  <a:lnTo>
                    <a:pt x="4401" y="22917"/>
                  </a:lnTo>
                  <a:lnTo>
                    <a:pt x="0" y="14478"/>
                  </a:lnTo>
                  <a:lnTo>
                    <a:pt x="14945" y="0"/>
                  </a:lnTo>
                  <a:lnTo>
                    <a:pt x="42577" y="295"/>
                  </a:lnTo>
                  <a:lnTo>
                    <a:pt x="42148" y="6391"/>
                  </a:lnTo>
                </a:path>
              </a:pathLst>
            </a:custGeom>
            <a:solidFill>
              <a:srgbClr val="E6E6E6"/>
            </a:solidFill>
            <a:ln w="2305" cap="flat">
              <a:solidFill>
                <a:srgbClr val="000000"/>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14F32E-09C2-05BE-4702-480F3BD514A0}"/>
                </a:ext>
              </a:extLst>
            </p:cNvPr>
            <p:cNvSpPr/>
            <p:nvPr/>
          </p:nvSpPr>
          <p:spPr>
            <a:xfrm>
              <a:off x="3863092" y="2051932"/>
              <a:ext cx="143189" cy="86858"/>
            </a:xfrm>
            <a:custGeom>
              <a:avLst/>
              <a:gdLst>
                <a:gd name="connsiteX0" fmla="*/ 41453 w 143189"/>
                <a:gd name="connsiteY0" fmla="*/ 2696 h 86858"/>
                <a:gd name="connsiteX1" fmla="*/ 45187 w 143189"/>
                <a:gd name="connsiteY1" fmla="*/ 17174 h 86858"/>
                <a:gd name="connsiteX2" fmla="*/ 55483 w 143189"/>
                <a:gd name="connsiteY2" fmla="*/ 12106 h 86858"/>
                <a:gd name="connsiteX3" fmla="*/ 67170 w 143189"/>
                <a:gd name="connsiteY3" fmla="*/ 20717 h 86858"/>
                <a:gd name="connsiteX4" fmla="*/ 89202 w 143189"/>
                <a:gd name="connsiteY4" fmla="*/ 31909 h 86858"/>
                <a:gd name="connsiteX5" fmla="*/ 112243 w 143189"/>
                <a:gd name="connsiteY5" fmla="*/ 42015 h 86858"/>
                <a:gd name="connsiteX6" fmla="*/ 114024 w 143189"/>
                <a:gd name="connsiteY6" fmla="*/ 57340 h 86858"/>
                <a:gd name="connsiteX7" fmla="*/ 128835 w 143189"/>
                <a:gd name="connsiteY7" fmla="*/ 54835 h 86858"/>
                <a:gd name="connsiteX8" fmla="*/ 143189 w 143189"/>
                <a:gd name="connsiteY8" fmla="*/ 65456 h 86858"/>
                <a:gd name="connsiteX9" fmla="*/ 125339 w 143189"/>
                <a:gd name="connsiteY9" fmla="*/ 75486 h 86858"/>
                <a:gd name="connsiteX10" fmla="*/ 94040 w 143189"/>
                <a:gd name="connsiteY10" fmla="*/ 67828 h 86858"/>
                <a:gd name="connsiteX11" fmla="*/ 82744 w 143189"/>
                <a:gd name="connsiteY11" fmla="*/ 53407 h 86858"/>
                <a:gd name="connsiteX12" fmla="*/ 62789 w 143189"/>
                <a:gd name="connsiteY12" fmla="*/ 70447 h 86858"/>
                <a:gd name="connsiteX13" fmla="*/ 34166 w 143189"/>
                <a:gd name="connsiteY13" fmla="*/ 86858 h 86858"/>
                <a:gd name="connsiteX14" fmla="*/ 27261 w 143189"/>
                <a:gd name="connsiteY14" fmla="*/ 68294 h 86858"/>
                <a:gd name="connsiteX15" fmla="*/ 0 w 143189"/>
                <a:gd name="connsiteY15" fmla="*/ 71352 h 86858"/>
                <a:gd name="connsiteX16" fmla="*/ 17488 w 143189"/>
                <a:gd name="connsiteY16" fmla="*/ 55531 h 86858"/>
                <a:gd name="connsiteX17" fmla="*/ 20060 w 143189"/>
                <a:gd name="connsiteY17" fmla="*/ 30080 h 86858"/>
                <a:gd name="connsiteX18" fmla="*/ 26918 w 143189"/>
                <a:gd name="connsiteY18" fmla="*/ 0 h 86858"/>
                <a:gd name="connsiteX19" fmla="*/ 41453 w 143189"/>
                <a:gd name="connsiteY19" fmla="*/ 2696 h 8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3189" h="86858">
                  <a:moveTo>
                    <a:pt x="41453" y="2696"/>
                  </a:moveTo>
                  <a:lnTo>
                    <a:pt x="45187" y="17174"/>
                  </a:lnTo>
                  <a:lnTo>
                    <a:pt x="55483" y="12106"/>
                  </a:lnTo>
                  <a:lnTo>
                    <a:pt x="67170" y="20717"/>
                  </a:lnTo>
                  <a:lnTo>
                    <a:pt x="89202" y="31909"/>
                  </a:lnTo>
                  <a:lnTo>
                    <a:pt x="112243" y="42015"/>
                  </a:lnTo>
                  <a:lnTo>
                    <a:pt x="114024" y="57340"/>
                  </a:lnTo>
                  <a:lnTo>
                    <a:pt x="128835" y="54835"/>
                  </a:lnTo>
                  <a:lnTo>
                    <a:pt x="143189" y="65456"/>
                  </a:lnTo>
                  <a:lnTo>
                    <a:pt x="125339" y="75486"/>
                  </a:lnTo>
                  <a:lnTo>
                    <a:pt x="94040" y="67828"/>
                  </a:lnTo>
                  <a:lnTo>
                    <a:pt x="82744" y="53407"/>
                  </a:lnTo>
                  <a:lnTo>
                    <a:pt x="62789" y="70447"/>
                  </a:lnTo>
                  <a:lnTo>
                    <a:pt x="34166" y="86858"/>
                  </a:lnTo>
                  <a:lnTo>
                    <a:pt x="27261" y="68294"/>
                  </a:lnTo>
                  <a:lnTo>
                    <a:pt x="0" y="71352"/>
                  </a:lnTo>
                  <a:lnTo>
                    <a:pt x="17488" y="55531"/>
                  </a:lnTo>
                  <a:lnTo>
                    <a:pt x="20060" y="30080"/>
                  </a:lnTo>
                  <a:lnTo>
                    <a:pt x="26918" y="0"/>
                  </a:lnTo>
                  <a:lnTo>
                    <a:pt x="41453" y="2696"/>
                  </a:lnTo>
                </a:path>
              </a:pathLst>
            </a:custGeom>
            <a:solidFill>
              <a:srgbClr val="E6E6E6"/>
            </a:solidFill>
            <a:ln w="2305" cap="flat">
              <a:solidFill>
                <a:srgbClr val="000000"/>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4C7CE83-0F76-C82A-3ADC-5F4363494BD5}"/>
                </a:ext>
              </a:extLst>
            </p:cNvPr>
            <p:cNvSpPr/>
            <p:nvPr/>
          </p:nvSpPr>
          <p:spPr>
            <a:xfrm>
              <a:off x="4063955" y="1965502"/>
              <a:ext cx="42910" cy="40833"/>
            </a:xfrm>
            <a:custGeom>
              <a:avLst/>
              <a:gdLst>
                <a:gd name="connsiteX0" fmla="*/ 27565 w 42910"/>
                <a:gd name="connsiteY0" fmla="*/ 39119 h 40833"/>
                <a:gd name="connsiteX1" fmla="*/ 5020 w 42910"/>
                <a:gd name="connsiteY1" fmla="*/ 40834 h 40833"/>
                <a:gd name="connsiteX2" fmla="*/ 0 w 42910"/>
                <a:gd name="connsiteY2" fmla="*/ 24127 h 40833"/>
                <a:gd name="connsiteX3" fmla="*/ 8544 w 42910"/>
                <a:gd name="connsiteY3" fmla="*/ 4810 h 40833"/>
                <a:gd name="connsiteX4" fmla="*/ 26984 w 42910"/>
                <a:gd name="connsiteY4" fmla="*/ 0 h 40833"/>
                <a:gd name="connsiteX5" fmla="*/ 42682 w 42910"/>
                <a:gd name="connsiteY5" fmla="*/ 9592 h 40833"/>
                <a:gd name="connsiteX6" fmla="*/ 42910 w 42910"/>
                <a:gd name="connsiteY6" fmla="*/ 24336 h 40833"/>
                <a:gd name="connsiteX7" fmla="*/ 40643 w 42910"/>
                <a:gd name="connsiteY7" fmla="*/ 29061 h 40833"/>
                <a:gd name="connsiteX8" fmla="*/ 27565 w 42910"/>
                <a:gd name="connsiteY8" fmla="*/ 39119 h 4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10" h="40833">
                  <a:moveTo>
                    <a:pt x="27565" y="39119"/>
                  </a:moveTo>
                  <a:lnTo>
                    <a:pt x="5020" y="40834"/>
                  </a:lnTo>
                  <a:lnTo>
                    <a:pt x="0" y="24127"/>
                  </a:lnTo>
                  <a:lnTo>
                    <a:pt x="8544" y="4810"/>
                  </a:lnTo>
                  <a:lnTo>
                    <a:pt x="26984" y="0"/>
                  </a:lnTo>
                  <a:lnTo>
                    <a:pt x="42682" y="9592"/>
                  </a:lnTo>
                  <a:lnTo>
                    <a:pt x="42910" y="24336"/>
                  </a:lnTo>
                  <a:lnTo>
                    <a:pt x="40643" y="29061"/>
                  </a:lnTo>
                  <a:lnTo>
                    <a:pt x="27565" y="39119"/>
                  </a:lnTo>
                </a:path>
              </a:pathLst>
            </a:custGeom>
            <a:solidFill>
              <a:srgbClr val="E6E6E6"/>
            </a:solidFill>
            <a:ln w="2305" cap="flat">
              <a:solidFill>
                <a:srgbClr val="000000"/>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7704C39-A485-979A-ACAA-9769F5F0C56D}"/>
                </a:ext>
              </a:extLst>
            </p:cNvPr>
            <p:cNvSpPr/>
            <p:nvPr/>
          </p:nvSpPr>
          <p:spPr>
            <a:xfrm>
              <a:off x="3610136" y="1899783"/>
              <a:ext cx="83467" cy="49317"/>
            </a:xfrm>
            <a:custGeom>
              <a:avLst/>
              <a:gdLst>
                <a:gd name="connsiteX0" fmla="*/ 83468 w 83467"/>
                <a:gd name="connsiteY0" fmla="*/ 36973 h 49317"/>
                <a:gd name="connsiteX1" fmla="*/ 70961 w 83467"/>
                <a:gd name="connsiteY1" fmla="*/ 49318 h 49317"/>
                <a:gd name="connsiteX2" fmla="*/ 43853 w 83467"/>
                <a:gd name="connsiteY2" fmla="*/ 38659 h 49317"/>
                <a:gd name="connsiteX3" fmla="*/ 27470 w 83467"/>
                <a:gd name="connsiteY3" fmla="*/ 42517 h 49317"/>
                <a:gd name="connsiteX4" fmla="*/ 0 w 83467"/>
                <a:gd name="connsiteY4" fmla="*/ 26620 h 49317"/>
                <a:gd name="connsiteX5" fmla="*/ 17697 w 83467"/>
                <a:gd name="connsiteY5" fmla="*/ 15570 h 49317"/>
                <a:gd name="connsiteX6" fmla="*/ 31766 w 83467"/>
                <a:gd name="connsiteY6" fmla="*/ 0 h 49317"/>
                <a:gd name="connsiteX7" fmla="*/ 53102 w 83467"/>
                <a:gd name="connsiteY7" fmla="*/ 10198 h 49317"/>
                <a:gd name="connsiteX8" fmla="*/ 65170 w 83467"/>
                <a:gd name="connsiteY8" fmla="*/ 16647 h 49317"/>
                <a:gd name="connsiteX9" fmla="*/ 71209 w 83467"/>
                <a:gd name="connsiteY9" fmla="*/ 23419 h 49317"/>
                <a:gd name="connsiteX10" fmla="*/ 83468 w 83467"/>
                <a:gd name="connsiteY10" fmla="*/ 36973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467" h="49317">
                  <a:moveTo>
                    <a:pt x="83468" y="36973"/>
                  </a:moveTo>
                  <a:lnTo>
                    <a:pt x="70961" y="49318"/>
                  </a:lnTo>
                  <a:lnTo>
                    <a:pt x="43853" y="38659"/>
                  </a:lnTo>
                  <a:lnTo>
                    <a:pt x="27470" y="42517"/>
                  </a:lnTo>
                  <a:lnTo>
                    <a:pt x="0" y="26620"/>
                  </a:lnTo>
                  <a:lnTo>
                    <a:pt x="17697" y="15570"/>
                  </a:lnTo>
                  <a:lnTo>
                    <a:pt x="31766" y="0"/>
                  </a:lnTo>
                  <a:lnTo>
                    <a:pt x="53102" y="10198"/>
                  </a:lnTo>
                  <a:lnTo>
                    <a:pt x="65170" y="16647"/>
                  </a:lnTo>
                  <a:lnTo>
                    <a:pt x="71209" y="23419"/>
                  </a:lnTo>
                  <a:lnTo>
                    <a:pt x="83468" y="36973"/>
                  </a:lnTo>
                </a:path>
              </a:pathLst>
            </a:custGeom>
            <a:solidFill>
              <a:srgbClr val="E6E6E6"/>
            </a:solidFill>
            <a:ln w="2305" cap="flat">
              <a:solidFill>
                <a:srgbClr val="000000"/>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637E5EB-A18A-564E-18BE-F5863C39584E}"/>
                </a:ext>
              </a:extLst>
            </p:cNvPr>
            <p:cNvSpPr/>
            <p:nvPr/>
          </p:nvSpPr>
          <p:spPr>
            <a:xfrm>
              <a:off x="2781354" y="1834434"/>
              <a:ext cx="1716141" cy="887706"/>
            </a:xfrm>
            <a:custGeom>
              <a:avLst/>
              <a:gdLst>
                <a:gd name="connsiteX0" fmla="*/ 1014853 w 1716141"/>
                <a:gd name="connsiteY0" fmla="*/ 88492 h 887706"/>
                <a:gd name="connsiteX1" fmla="*/ 1014758 w 1716141"/>
                <a:gd name="connsiteY1" fmla="*/ 124535 h 887706"/>
                <a:gd name="connsiteX2" fmla="*/ 1041638 w 1716141"/>
                <a:gd name="connsiteY2" fmla="*/ 96979 h 887706"/>
                <a:gd name="connsiteX3" fmla="*/ 1065689 w 1716141"/>
                <a:gd name="connsiteY3" fmla="*/ 119639 h 887706"/>
                <a:gd name="connsiteX4" fmla="*/ 1059697 w 1716141"/>
                <a:gd name="connsiteY4" fmla="*/ 145394 h 887706"/>
                <a:gd name="connsiteX5" fmla="*/ 1079157 w 1716141"/>
                <a:gd name="connsiteY5" fmla="*/ 168502 h 887706"/>
                <a:gd name="connsiteX6" fmla="*/ 1100160 w 1716141"/>
                <a:gd name="connsiteY6" fmla="*/ 143737 h 887706"/>
                <a:gd name="connsiteX7" fmla="*/ 1114828 w 1716141"/>
                <a:gd name="connsiteY7" fmla="*/ 113705 h 887706"/>
                <a:gd name="connsiteX8" fmla="*/ 1115933 w 1716141"/>
                <a:gd name="connsiteY8" fmla="*/ 74757 h 887706"/>
                <a:gd name="connsiteX9" fmla="*/ 1144517 w 1716141"/>
                <a:gd name="connsiteY9" fmla="*/ 77500 h 887706"/>
                <a:gd name="connsiteX10" fmla="*/ 1174254 w 1716141"/>
                <a:gd name="connsiteY10" fmla="*/ 82767 h 887706"/>
                <a:gd name="connsiteX11" fmla="*/ 1201248 w 1716141"/>
                <a:gd name="connsiteY11" fmla="*/ 100408 h 887706"/>
                <a:gd name="connsiteX12" fmla="*/ 1202458 w 1716141"/>
                <a:gd name="connsiteY12" fmla="*/ 117867 h 887706"/>
                <a:gd name="connsiteX13" fmla="*/ 1187494 w 1716141"/>
                <a:gd name="connsiteY13" fmla="*/ 136441 h 887706"/>
                <a:gd name="connsiteX14" fmla="*/ 1201677 w 1716141"/>
                <a:gd name="connsiteY14" fmla="*/ 154891 h 887706"/>
                <a:gd name="connsiteX15" fmla="*/ 1199115 w 1716141"/>
                <a:gd name="connsiteY15" fmla="*/ 171483 h 887706"/>
                <a:gd name="connsiteX16" fmla="*/ 1159729 w 1716141"/>
                <a:gd name="connsiteY16" fmla="*/ 195086 h 887706"/>
                <a:gd name="connsiteX17" fmla="*/ 1131754 w 1716141"/>
                <a:gd name="connsiteY17" fmla="*/ 200249 h 887706"/>
                <a:gd name="connsiteX18" fmla="*/ 1110951 w 1716141"/>
                <a:gd name="connsiteY18" fmla="*/ 190162 h 887706"/>
                <a:gd name="connsiteX19" fmla="*/ 1104950 w 1716141"/>
                <a:gd name="connsiteY19" fmla="*/ 206954 h 887706"/>
                <a:gd name="connsiteX20" fmla="*/ 1085567 w 1716141"/>
                <a:gd name="connsiteY20" fmla="*/ 234825 h 887706"/>
                <a:gd name="connsiteX21" fmla="*/ 1079700 w 1716141"/>
                <a:gd name="connsiteY21" fmla="*/ 249112 h 887706"/>
                <a:gd name="connsiteX22" fmla="*/ 1056363 w 1716141"/>
                <a:gd name="connsiteY22" fmla="*/ 271001 h 887706"/>
                <a:gd name="connsiteX23" fmla="*/ 1027579 w 1716141"/>
                <a:gd name="connsiteY23" fmla="*/ 273134 h 887706"/>
                <a:gd name="connsiteX24" fmla="*/ 1011691 w 1716141"/>
                <a:gd name="connsiteY24" fmla="*/ 286650 h 887706"/>
                <a:gd name="connsiteX25" fmla="*/ 1010367 w 1716141"/>
                <a:gd name="connsiteY25" fmla="*/ 307262 h 887706"/>
                <a:gd name="connsiteX26" fmla="*/ 986964 w 1716141"/>
                <a:gd name="connsiteY26" fmla="*/ 311206 h 887706"/>
                <a:gd name="connsiteX27" fmla="*/ 962352 w 1716141"/>
                <a:gd name="connsiteY27" fmla="*/ 336542 h 887706"/>
                <a:gd name="connsiteX28" fmla="*/ 940530 w 1716141"/>
                <a:gd name="connsiteY28" fmla="*/ 371184 h 887706"/>
                <a:gd name="connsiteX29" fmla="*/ 932729 w 1716141"/>
                <a:gd name="connsiteY29" fmla="*/ 395073 h 887706"/>
                <a:gd name="connsiteX30" fmla="*/ 931624 w 1716141"/>
                <a:gd name="connsiteY30" fmla="*/ 429735 h 887706"/>
                <a:gd name="connsiteX31" fmla="*/ 961180 w 1716141"/>
                <a:gd name="connsiteY31" fmla="*/ 434659 h 887706"/>
                <a:gd name="connsiteX32" fmla="*/ 970238 w 1716141"/>
                <a:gd name="connsiteY32" fmla="*/ 462101 h 887706"/>
                <a:gd name="connsiteX33" fmla="*/ 979649 w 1716141"/>
                <a:gd name="connsiteY33" fmla="*/ 484056 h 887706"/>
                <a:gd name="connsiteX34" fmla="*/ 1007795 w 1716141"/>
                <a:gd name="connsiteY34" fmla="*/ 478360 h 887706"/>
                <a:gd name="connsiteX35" fmla="*/ 1045172 w 1716141"/>
                <a:gd name="connsiteY35" fmla="*/ 490828 h 887706"/>
                <a:gd name="connsiteX36" fmla="*/ 1065279 w 1716141"/>
                <a:gd name="connsiteY36" fmla="*/ 501696 h 887706"/>
                <a:gd name="connsiteX37" fmla="*/ 1079681 w 1716141"/>
                <a:gd name="connsiteY37" fmla="*/ 515136 h 887706"/>
                <a:gd name="connsiteX38" fmla="*/ 1104884 w 1716141"/>
                <a:gd name="connsiteY38" fmla="*/ 522927 h 887706"/>
                <a:gd name="connsiteX39" fmla="*/ 1126191 w 1716141"/>
                <a:gd name="connsiteY39" fmla="*/ 534786 h 887706"/>
                <a:gd name="connsiteX40" fmla="*/ 1159405 w 1716141"/>
                <a:gd name="connsiteY40" fmla="*/ 536405 h 887706"/>
                <a:gd name="connsiteX41" fmla="*/ 1181284 w 1716141"/>
                <a:gd name="connsiteY41" fmla="*/ 539120 h 887706"/>
                <a:gd name="connsiteX42" fmla="*/ 1177998 w 1716141"/>
                <a:gd name="connsiteY42" fmla="*/ 563237 h 887706"/>
                <a:gd name="connsiteX43" fmla="*/ 1184256 w 1716141"/>
                <a:gd name="connsiteY43" fmla="*/ 590898 h 887706"/>
                <a:gd name="connsiteX44" fmla="*/ 1198829 w 1716141"/>
                <a:gd name="connsiteY44" fmla="*/ 621273 h 887706"/>
                <a:gd name="connsiteX45" fmla="*/ 1228756 w 1716141"/>
                <a:gd name="connsiteY45" fmla="*/ 646724 h 887706"/>
                <a:gd name="connsiteX46" fmla="*/ 1244244 w 1716141"/>
                <a:gd name="connsiteY46" fmla="*/ 638027 h 887706"/>
                <a:gd name="connsiteX47" fmla="*/ 1255131 w 1716141"/>
                <a:gd name="connsiteY47" fmla="*/ 610357 h 887706"/>
                <a:gd name="connsiteX48" fmla="*/ 1244625 w 1716141"/>
                <a:gd name="connsiteY48" fmla="*/ 567142 h 887706"/>
                <a:gd name="connsiteX49" fmla="*/ 1230433 w 1716141"/>
                <a:gd name="connsiteY49" fmla="*/ 552541 h 887706"/>
                <a:gd name="connsiteX50" fmla="*/ 1262637 w 1716141"/>
                <a:gd name="connsiteY50" fmla="*/ 539453 h 887706"/>
                <a:gd name="connsiteX51" fmla="*/ 1285430 w 1716141"/>
                <a:gd name="connsiteY51" fmla="*/ 519717 h 887706"/>
                <a:gd name="connsiteX52" fmla="*/ 1296574 w 1716141"/>
                <a:gd name="connsiteY52" fmla="*/ 499915 h 887706"/>
                <a:gd name="connsiteX53" fmla="*/ 1294936 w 1716141"/>
                <a:gd name="connsiteY53" fmla="*/ 480732 h 887706"/>
                <a:gd name="connsiteX54" fmla="*/ 1281268 w 1716141"/>
                <a:gd name="connsiteY54" fmla="*/ 456090 h 887706"/>
                <a:gd name="connsiteX55" fmla="*/ 1256836 w 1716141"/>
                <a:gd name="connsiteY55" fmla="*/ 434002 h 887706"/>
                <a:gd name="connsiteX56" fmla="*/ 1280572 w 1716141"/>
                <a:gd name="connsiteY56" fmla="*/ 402817 h 887706"/>
                <a:gd name="connsiteX57" fmla="*/ 1271809 w 1716141"/>
                <a:gd name="connsiteY57" fmla="*/ 375471 h 887706"/>
                <a:gd name="connsiteX58" fmla="*/ 1265085 w 1716141"/>
                <a:gd name="connsiteY58" fmla="*/ 327360 h 887706"/>
                <a:gd name="connsiteX59" fmla="*/ 1279087 w 1716141"/>
                <a:gd name="connsiteY59" fmla="*/ 320140 h 887706"/>
                <a:gd name="connsiteX60" fmla="*/ 1313577 w 1716141"/>
                <a:gd name="connsiteY60" fmla="*/ 328646 h 887706"/>
                <a:gd name="connsiteX61" fmla="*/ 1334255 w 1716141"/>
                <a:gd name="connsiteY61" fmla="*/ 331675 h 887706"/>
                <a:gd name="connsiteX62" fmla="*/ 1350915 w 1716141"/>
                <a:gd name="connsiteY62" fmla="*/ 323483 h 887706"/>
                <a:gd name="connsiteX63" fmla="*/ 1369650 w 1716141"/>
                <a:gd name="connsiteY63" fmla="*/ 334037 h 887706"/>
                <a:gd name="connsiteX64" fmla="*/ 1394425 w 1716141"/>
                <a:gd name="connsiteY64" fmla="*/ 351982 h 887706"/>
                <a:gd name="connsiteX65" fmla="*/ 1400530 w 1716141"/>
                <a:gd name="connsiteY65" fmla="*/ 363898 h 887706"/>
                <a:gd name="connsiteX66" fmla="*/ 1436401 w 1716141"/>
                <a:gd name="connsiteY66" fmla="*/ 366213 h 887706"/>
                <a:gd name="connsiteX67" fmla="*/ 1435801 w 1716141"/>
                <a:gd name="connsiteY67" fmla="*/ 391730 h 887706"/>
                <a:gd name="connsiteX68" fmla="*/ 1442488 w 1716141"/>
                <a:gd name="connsiteY68" fmla="*/ 429487 h 887706"/>
                <a:gd name="connsiteX69" fmla="*/ 1460852 w 1716141"/>
                <a:gd name="connsiteY69" fmla="*/ 434097 h 887706"/>
                <a:gd name="connsiteX70" fmla="*/ 1475435 w 1716141"/>
                <a:gd name="connsiteY70" fmla="*/ 451414 h 887706"/>
                <a:gd name="connsiteX71" fmla="*/ 1504562 w 1716141"/>
                <a:gd name="connsiteY71" fmla="*/ 435097 h 887706"/>
                <a:gd name="connsiteX72" fmla="*/ 1523803 w 1716141"/>
                <a:gd name="connsiteY72" fmla="*/ 402274 h 887706"/>
                <a:gd name="connsiteX73" fmla="*/ 1537119 w 1716141"/>
                <a:gd name="connsiteY73" fmla="*/ 388272 h 887706"/>
                <a:gd name="connsiteX74" fmla="*/ 1552778 w 1716141"/>
                <a:gd name="connsiteY74" fmla="*/ 415076 h 887706"/>
                <a:gd name="connsiteX75" fmla="*/ 1578972 w 1716141"/>
                <a:gd name="connsiteY75" fmla="*/ 452728 h 887706"/>
                <a:gd name="connsiteX76" fmla="*/ 1601222 w 1716141"/>
                <a:gd name="connsiteY76" fmla="*/ 487504 h 887706"/>
                <a:gd name="connsiteX77" fmla="*/ 1593135 w 1716141"/>
                <a:gd name="connsiteY77" fmla="*/ 505468 h 887706"/>
                <a:gd name="connsiteX78" fmla="*/ 1619891 w 1716141"/>
                <a:gd name="connsiteY78" fmla="*/ 521470 h 887706"/>
                <a:gd name="connsiteX79" fmla="*/ 1637970 w 1716141"/>
                <a:gd name="connsiteY79" fmla="*/ 537548 h 887706"/>
                <a:gd name="connsiteX80" fmla="*/ 1670050 w 1716141"/>
                <a:gd name="connsiteY80" fmla="*/ 544787 h 887706"/>
                <a:gd name="connsiteX81" fmla="*/ 1682956 w 1716141"/>
                <a:gd name="connsiteY81" fmla="*/ 553684 h 887706"/>
                <a:gd name="connsiteX82" fmla="*/ 1690928 w 1716141"/>
                <a:gd name="connsiteY82" fmla="*/ 577096 h 887706"/>
                <a:gd name="connsiteX83" fmla="*/ 1706597 w 1716141"/>
                <a:gd name="connsiteY83" fmla="*/ 580754 h 887706"/>
                <a:gd name="connsiteX84" fmla="*/ 1714674 w 1716141"/>
                <a:gd name="connsiteY84" fmla="*/ 591079 h 887706"/>
                <a:gd name="connsiteX85" fmla="*/ 1716141 w 1716141"/>
                <a:gd name="connsiteY85" fmla="*/ 621578 h 887706"/>
                <a:gd name="connsiteX86" fmla="*/ 1701539 w 1716141"/>
                <a:gd name="connsiteY86" fmla="*/ 631684 h 887706"/>
                <a:gd name="connsiteX87" fmla="*/ 1687109 w 1716141"/>
                <a:gd name="connsiteY87" fmla="*/ 641085 h 887706"/>
                <a:gd name="connsiteX88" fmla="*/ 1653962 w 1716141"/>
                <a:gd name="connsiteY88" fmla="*/ 650553 h 887706"/>
                <a:gd name="connsiteX89" fmla="*/ 1628645 w 1716141"/>
                <a:gd name="connsiteY89" fmla="*/ 672298 h 887706"/>
                <a:gd name="connsiteX90" fmla="*/ 1594640 w 1716141"/>
                <a:gd name="connsiteY90" fmla="*/ 676566 h 887706"/>
                <a:gd name="connsiteX91" fmla="*/ 1551616 w 1716141"/>
                <a:gd name="connsiteY91" fmla="*/ 671022 h 887706"/>
                <a:gd name="connsiteX92" fmla="*/ 1521431 w 1716141"/>
                <a:gd name="connsiteY92" fmla="*/ 670831 h 887706"/>
                <a:gd name="connsiteX93" fmla="*/ 1500600 w 1716141"/>
                <a:gd name="connsiteY93" fmla="*/ 672660 h 887706"/>
                <a:gd name="connsiteX94" fmla="*/ 1483750 w 1716141"/>
                <a:gd name="connsiteY94" fmla="*/ 691463 h 887706"/>
                <a:gd name="connsiteX95" fmla="*/ 1458109 w 1716141"/>
                <a:gd name="connsiteY95" fmla="*/ 703007 h 887706"/>
                <a:gd name="connsiteX96" fmla="*/ 1429096 w 1716141"/>
                <a:gd name="connsiteY96" fmla="*/ 737135 h 887706"/>
                <a:gd name="connsiteX97" fmla="*/ 1405941 w 1716141"/>
                <a:gd name="connsiteY97" fmla="*/ 760643 h 887706"/>
                <a:gd name="connsiteX98" fmla="*/ 1423028 w 1716141"/>
                <a:gd name="connsiteY98" fmla="*/ 756480 h 887706"/>
                <a:gd name="connsiteX99" fmla="*/ 1455318 w 1716141"/>
                <a:gd name="connsiteY99" fmla="*/ 722886 h 887706"/>
                <a:gd name="connsiteX100" fmla="*/ 1497514 w 1716141"/>
                <a:gd name="connsiteY100" fmla="*/ 701331 h 887706"/>
                <a:gd name="connsiteX101" fmla="*/ 1527603 w 1716141"/>
                <a:gd name="connsiteY101" fmla="*/ 698730 h 887706"/>
                <a:gd name="connsiteX102" fmla="*/ 1545415 w 1716141"/>
                <a:gd name="connsiteY102" fmla="*/ 711456 h 887706"/>
                <a:gd name="connsiteX103" fmla="*/ 1526413 w 1716141"/>
                <a:gd name="connsiteY103" fmla="*/ 728782 h 887706"/>
                <a:gd name="connsiteX104" fmla="*/ 1532794 w 1716141"/>
                <a:gd name="connsiteY104" fmla="*/ 756299 h 887706"/>
                <a:gd name="connsiteX105" fmla="*/ 1539357 w 1716141"/>
                <a:gd name="connsiteY105" fmla="*/ 775378 h 887706"/>
                <a:gd name="connsiteX106" fmla="*/ 1565484 w 1716141"/>
                <a:gd name="connsiteY106" fmla="*/ 787922 h 887706"/>
                <a:gd name="connsiteX107" fmla="*/ 1598726 w 1716141"/>
                <a:gd name="connsiteY107" fmla="*/ 784293 h 887706"/>
                <a:gd name="connsiteX108" fmla="*/ 1618891 w 1716141"/>
                <a:gd name="connsiteY108" fmla="*/ 755928 h 887706"/>
                <a:gd name="connsiteX109" fmla="*/ 1620291 w 1716141"/>
                <a:gd name="connsiteY109" fmla="*/ 774264 h 887706"/>
                <a:gd name="connsiteX110" fmla="*/ 1633283 w 1716141"/>
                <a:gd name="connsiteY110" fmla="*/ 783379 h 887706"/>
                <a:gd name="connsiteX111" fmla="*/ 1608394 w 1716141"/>
                <a:gd name="connsiteY111" fmla="*/ 799771 h 887706"/>
                <a:gd name="connsiteX112" fmla="*/ 1563846 w 1716141"/>
                <a:gd name="connsiteY112" fmla="*/ 814564 h 887706"/>
                <a:gd name="connsiteX113" fmla="*/ 1543891 w 1716141"/>
                <a:gd name="connsiteY113" fmla="*/ 824565 h 887706"/>
                <a:gd name="connsiteX114" fmla="*/ 1521412 w 1716141"/>
                <a:gd name="connsiteY114" fmla="*/ 842281 h 887706"/>
                <a:gd name="connsiteX115" fmla="*/ 1506143 w 1716141"/>
                <a:gd name="connsiteY115" fmla="*/ 840481 h 887706"/>
                <a:gd name="connsiteX116" fmla="*/ 1505372 w 1716141"/>
                <a:gd name="connsiteY116" fmla="*/ 819631 h 887706"/>
                <a:gd name="connsiteX117" fmla="*/ 1540291 w 1716141"/>
                <a:gd name="connsiteY117" fmla="*/ 799095 h 887706"/>
                <a:gd name="connsiteX118" fmla="*/ 1508096 w 1716141"/>
                <a:gd name="connsiteY118" fmla="*/ 799914 h 887706"/>
                <a:gd name="connsiteX119" fmla="*/ 1485741 w 1716141"/>
                <a:gd name="connsiteY119" fmla="*/ 802953 h 887706"/>
                <a:gd name="connsiteX120" fmla="*/ 1472587 w 1716141"/>
                <a:gd name="connsiteY120" fmla="*/ 788837 h 887706"/>
                <a:gd name="connsiteX121" fmla="*/ 1472597 w 1716141"/>
                <a:gd name="connsiteY121" fmla="*/ 754442 h 887706"/>
                <a:gd name="connsiteX122" fmla="*/ 1463671 w 1716141"/>
                <a:gd name="connsiteY122" fmla="*/ 747098 h 887706"/>
                <a:gd name="connsiteX123" fmla="*/ 1450184 w 1716141"/>
                <a:gd name="connsiteY123" fmla="*/ 751422 h 887706"/>
                <a:gd name="connsiteX124" fmla="*/ 1443498 w 1716141"/>
                <a:gd name="connsiteY124" fmla="*/ 744727 h 887706"/>
                <a:gd name="connsiteX125" fmla="*/ 1428153 w 1716141"/>
                <a:gd name="connsiteY125" fmla="*/ 763900 h 887706"/>
                <a:gd name="connsiteX126" fmla="*/ 1422019 w 1716141"/>
                <a:gd name="connsiteY126" fmla="*/ 783512 h 887706"/>
                <a:gd name="connsiteX127" fmla="*/ 1414875 w 1716141"/>
                <a:gd name="connsiteY127" fmla="*/ 794904 h 887706"/>
                <a:gd name="connsiteX128" fmla="*/ 1406331 w 1716141"/>
                <a:gd name="connsiteY128" fmla="*/ 798771 h 887706"/>
                <a:gd name="connsiteX129" fmla="*/ 1399892 w 1716141"/>
                <a:gd name="connsiteY129" fmla="*/ 800019 h 887706"/>
                <a:gd name="connsiteX130" fmla="*/ 1397882 w 1716141"/>
                <a:gd name="connsiteY130" fmla="*/ 806163 h 887706"/>
                <a:gd name="connsiteX131" fmla="*/ 1360811 w 1716141"/>
                <a:gd name="connsiteY131" fmla="*/ 806182 h 887706"/>
                <a:gd name="connsiteX132" fmla="*/ 1330255 w 1716141"/>
                <a:gd name="connsiteY132" fmla="*/ 806353 h 887706"/>
                <a:gd name="connsiteX133" fmla="*/ 1321178 w 1716141"/>
                <a:gd name="connsiteY133" fmla="*/ 810935 h 887706"/>
                <a:gd name="connsiteX134" fmla="*/ 1299918 w 1716141"/>
                <a:gd name="connsiteY134" fmla="*/ 828737 h 887706"/>
                <a:gd name="connsiteX135" fmla="*/ 1297403 w 1716141"/>
                <a:gd name="connsiteY135" fmla="*/ 830652 h 887706"/>
                <a:gd name="connsiteX136" fmla="*/ 1290964 w 1716141"/>
                <a:gd name="connsiteY136" fmla="*/ 840234 h 887706"/>
                <a:gd name="connsiteX137" fmla="*/ 1272505 w 1716141"/>
                <a:gd name="connsiteY137" fmla="*/ 840224 h 887706"/>
                <a:gd name="connsiteX138" fmla="*/ 1252740 w 1716141"/>
                <a:gd name="connsiteY138" fmla="*/ 840319 h 887706"/>
                <a:gd name="connsiteX139" fmla="*/ 1243663 w 1716141"/>
                <a:gd name="connsiteY139" fmla="*/ 844215 h 887706"/>
                <a:gd name="connsiteX140" fmla="*/ 1246911 w 1716141"/>
                <a:gd name="connsiteY140" fmla="*/ 849016 h 887706"/>
                <a:gd name="connsiteX141" fmla="*/ 1248721 w 1716141"/>
                <a:gd name="connsiteY141" fmla="*/ 856455 h 887706"/>
                <a:gd name="connsiteX142" fmla="*/ 1248330 w 1716141"/>
                <a:gd name="connsiteY142" fmla="*/ 858922 h 887706"/>
                <a:gd name="connsiteX143" fmla="*/ 1222022 w 1716141"/>
                <a:gd name="connsiteY143" fmla="*/ 871009 h 887706"/>
                <a:gd name="connsiteX144" fmla="*/ 1201296 w 1716141"/>
                <a:gd name="connsiteY144" fmla="*/ 874819 h 887706"/>
                <a:gd name="connsiteX145" fmla="*/ 1177931 w 1716141"/>
                <a:gd name="connsiteY145" fmla="*/ 887706 h 887706"/>
                <a:gd name="connsiteX146" fmla="*/ 1172883 w 1716141"/>
                <a:gd name="connsiteY146" fmla="*/ 887706 h 887706"/>
                <a:gd name="connsiteX147" fmla="*/ 1166053 w 1716141"/>
                <a:gd name="connsiteY147" fmla="*/ 883906 h 887706"/>
                <a:gd name="connsiteX148" fmla="*/ 1163796 w 1716141"/>
                <a:gd name="connsiteY148" fmla="*/ 880458 h 887706"/>
                <a:gd name="connsiteX149" fmla="*/ 1164234 w 1716141"/>
                <a:gd name="connsiteY149" fmla="*/ 877934 h 887706"/>
                <a:gd name="connsiteX150" fmla="*/ 1168663 w 1716141"/>
                <a:gd name="connsiteY150" fmla="*/ 869466 h 887706"/>
                <a:gd name="connsiteX151" fmla="*/ 1178122 w 1716141"/>
                <a:gd name="connsiteY151" fmla="*/ 856093 h 887706"/>
                <a:gd name="connsiteX152" fmla="*/ 1183998 w 1716141"/>
                <a:gd name="connsiteY152" fmla="*/ 841643 h 887706"/>
                <a:gd name="connsiteX153" fmla="*/ 1179969 w 1716141"/>
                <a:gd name="connsiteY153" fmla="*/ 820250 h 887706"/>
                <a:gd name="connsiteX154" fmla="*/ 1175683 w 1716141"/>
                <a:gd name="connsiteY154" fmla="*/ 797714 h 887706"/>
                <a:gd name="connsiteX155" fmla="*/ 1154728 w 1716141"/>
                <a:gd name="connsiteY155" fmla="*/ 785970 h 887706"/>
                <a:gd name="connsiteX156" fmla="*/ 1157205 w 1716141"/>
                <a:gd name="connsiteY156" fmla="*/ 781512 h 887706"/>
                <a:gd name="connsiteX157" fmla="*/ 1154261 w 1716141"/>
                <a:gd name="connsiteY157" fmla="*/ 778436 h 887706"/>
                <a:gd name="connsiteX158" fmla="*/ 1148737 w 1716141"/>
                <a:gd name="connsiteY158" fmla="*/ 778436 h 887706"/>
                <a:gd name="connsiteX159" fmla="*/ 1144689 w 1716141"/>
                <a:gd name="connsiteY159" fmla="*/ 774444 h 887706"/>
                <a:gd name="connsiteX160" fmla="*/ 1143679 w 1716141"/>
                <a:gd name="connsiteY160" fmla="*/ 768472 h 887706"/>
                <a:gd name="connsiteX161" fmla="*/ 1139764 w 1716141"/>
                <a:gd name="connsiteY161" fmla="*/ 771082 h 887706"/>
                <a:gd name="connsiteX162" fmla="*/ 1134373 w 1716141"/>
                <a:gd name="connsiteY162" fmla="*/ 770311 h 887706"/>
                <a:gd name="connsiteX163" fmla="*/ 1135602 w 1716141"/>
                <a:gd name="connsiteY163" fmla="*/ 767805 h 887706"/>
                <a:gd name="connsiteX164" fmla="*/ 1130868 w 1716141"/>
                <a:gd name="connsiteY164" fmla="*/ 765319 h 887706"/>
                <a:gd name="connsiteX165" fmla="*/ 1128915 w 1716141"/>
                <a:gd name="connsiteY165" fmla="*/ 758662 h 887706"/>
                <a:gd name="connsiteX166" fmla="*/ 1113294 w 1716141"/>
                <a:gd name="connsiteY166" fmla="*/ 750527 h 887706"/>
                <a:gd name="connsiteX167" fmla="*/ 1097016 w 1716141"/>
                <a:gd name="connsiteY167" fmla="*/ 742031 h 887706"/>
                <a:gd name="connsiteX168" fmla="*/ 1077347 w 1716141"/>
                <a:gd name="connsiteY168" fmla="*/ 732134 h 887706"/>
                <a:gd name="connsiteX169" fmla="*/ 1058468 w 1716141"/>
                <a:gd name="connsiteY169" fmla="*/ 722809 h 887706"/>
                <a:gd name="connsiteX170" fmla="*/ 1040476 w 1716141"/>
                <a:gd name="connsiteY170" fmla="*/ 730087 h 887706"/>
                <a:gd name="connsiteX171" fmla="*/ 1033894 w 1716141"/>
                <a:gd name="connsiteY171" fmla="*/ 730334 h 887706"/>
                <a:gd name="connsiteX172" fmla="*/ 1009148 w 1716141"/>
                <a:gd name="connsiteY172" fmla="*/ 723657 h 887706"/>
                <a:gd name="connsiteX173" fmla="*/ 992860 w 1716141"/>
                <a:gd name="connsiteY173" fmla="*/ 727000 h 887706"/>
                <a:gd name="connsiteX174" fmla="*/ 973344 w 1716141"/>
                <a:gd name="connsiteY174" fmla="*/ 719018 h 887706"/>
                <a:gd name="connsiteX175" fmla="*/ 952808 w 1716141"/>
                <a:gd name="connsiteY175" fmla="*/ 714904 h 887706"/>
                <a:gd name="connsiteX176" fmla="*/ 938768 w 1716141"/>
                <a:gd name="connsiteY176" fmla="*/ 713313 h 887706"/>
                <a:gd name="connsiteX177" fmla="*/ 932510 w 1716141"/>
                <a:gd name="connsiteY177" fmla="*/ 708931 h 887706"/>
                <a:gd name="connsiteX178" fmla="*/ 928938 w 1716141"/>
                <a:gd name="connsiteY178" fmla="*/ 694663 h 887706"/>
                <a:gd name="connsiteX179" fmla="*/ 922128 w 1716141"/>
                <a:gd name="connsiteY179" fmla="*/ 694787 h 887706"/>
                <a:gd name="connsiteX180" fmla="*/ 922061 w 1716141"/>
                <a:gd name="connsiteY180" fmla="*/ 704779 h 887706"/>
                <a:gd name="connsiteX181" fmla="*/ 880427 w 1716141"/>
                <a:gd name="connsiteY181" fmla="*/ 704760 h 887706"/>
                <a:gd name="connsiteX182" fmla="*/ 811609 w 1716141"/>
                <a:gd name="connsiteY182" fmla="*/ 704779 h 887706"/>
                <a:gd name="connsiteX183" fmla="*/ 743258 w 1716141"/>
                <a:gd name="connsiteY183" fmla="*/ 704788 h 887706"/>
                <a:gd name="connsiteX184" fmla="*/ 682869 w 1716141"/>
                <a:gd name="connsiteY184" fmla="*/ 704779 h 887706"/>
                <a:gd name="connsiteX185" fmla="*/ 622528 w 1716141"/>
                <a:gd name="connsiteY185" fmla="*/ 704779 h 887706"/>
                <a:gd name="connsiteX186" fmla="*/ 563188 w 1716141"/>
                <a:gd name="connsiteY186" fmla="*/ 704779 h 887706"/>
                <a:gd name="connsiteX187" fmla="*/ 501875 w 1716141"/>
                <a:gd name="connsiteY187" fmla="*/ 704779 h 887706"/>
                <a:gd name="connsiteX188" fmla="*/ 482101 w 1716141"/>
                <a:gd name="connsiteY188" fmla="*/ 704779 h 887706"/>
                <a:gd name="connsiteX189" fmla="*/ 422379 w 1716141"/>
                <a:gd name="connsiteY189" fmla="*/ 704779 h 887706"/>
                <a:gd name="connsiteX190" fmla="*/ 365249 w 1716141"/>
                <a:gd name="connsiteY190" fmla="*/ 704779 h 887706"/>
                <a:gd name="connsiteX191" fmla="*/ 362553 w 1716141"/>
                <a:gd name="connsiteY191" fmla="*/ 704702 h 887706"/>
                <a:gd name="connsiteX192" fmla="*/ 323605 w 1716141"/>
                <a:gd name="connsiteY192" fmla="*/ 679071 h 887706"/>
                <a:gd name="connsiteX193" fmla="*/ 309242 w 1716141"/>
                <a:gd name="connsiteY193" fmla="*/ 667698 h 887706"/>
                <a:gd name="connsiteX194" fmla="*/ 272808 w 1716141"/>
                <a:gd name="connsiteY194" fmla="*/ 656744 h 887706"/>
                <a:gd name="connsiteX195" fmla="*/ 261597 w 1716141"/>
                <a:gd name="connsiteY195" fmla="*/ 633151 h 887706"/>
                <a:gd name="connsiteX196" fmla="*/ 264464 w 1716141"/>
                <a:gd name="connsiteY196" fmla="*/ 616634 h 887706"/>
                <a:gd name="connsiteX197" fmla="*/ 238728 w 1716141"/>
                <a:gd name="connsiteY197" fmla="*/ 605099 h 887706"/>
                <a:gd name="connsiteX198" fmla="*/ 235204 w 1716141"/>
                <a:gd name="connsiteY198" fmla="*/ 583097 h 887706"/>
                <a:gd name="connsiteX199" fmla="*/ 210867 w 1716141"/>
                <a:gd name="connsiteY199" fmla="*/ 563075 h 887706"/>
                <a:gd name="connsiteX200" fmla="*/ 210439 w 1716141"/>
                <a:gd name="connsiteY200" fmla="*/ 548759 h 887706"/>
                <a:gd name="connsiteX201" fmla="*/ 221631 w 1716141"/>
                <a:gd name="connsiteY201" fmla="*/ 535272 h 887706"/>
                <a:gd name="connsiteX202" fmla="*/ 221069 w 1716141"/>
                <a:gd name="connsiteY202" fmla="*/ 517488 h 887706"/>
                <a:gd name="connsiteX203" fmla="*/ 186874 w 1716141"/>
                <a:gd name="connsiteY203" fmla="*/ 499391 h 887706"/>
                <a:gd name="connsiteX204" fmla="*/ 166303 w 1716141"/>
                <a:gd name="connsiteY204" fmla="*/ 466530 h 887706"/>
                <a:gd name="connsiteX205" fmla="*/ 153726 w 1716141"/>
                <a:gd name="connsiteY205" fmla="*/ 445584 h 887706"/>
                <a:gd name="connsiteX206" fmla="*/ 135309 w 1716141"/>
                <a:gd name="connsiteY206" fmla="*/ 432316 h 887706"/>
                <a:gd name="connsiteX207" fmla="*/ 121753 w 1716141"/>
                <a:gd name="connsiteY207" fmla="*/ 420181 h 887706"/>
                <a:gd name="connsiteX208" fmla="*/ 111077 w 1716141"/>
                <a:gd name="connsiteY208" fmla="*/ 404741 h 887706"/>
                <a:gd name="connsiteX209" fmla="*/ 90884 w 1716141"/>
                <a:gd name="connsiteY209" fmla="*/ 414428 h 887706"/>
                <a:gd name="connsiteX210" fmla="*/ 71315 w 1716141"/>
                <a:gd name="connsiteY210" fmla="*/ 431021 h 887706"/>
                <a:gd name="connsiteX211" fmla="*/ 53445 w 1716141"/>
                <a:gd name="connsiteY211" fmla="*/ 411494 h 887706"/>
                <a:gd name="connsiteX212" fmla="*/ 39402 w 1716141"/>
                <a:gd name="connsiteY212" fmla="*/ 398378 h 887706"/>
                <a:gd name="connsiteX213" fmla="*/ 19809 w 1716141"/>
                <a:gd name="connsiteY213" fmla="*/ 390034 h 887706"/>
                <a:gd name="connsiteX214" fmla="*/ 0 w 1716141"/>
                <a:gd name="connsiteY214" fmla="*/ 389139 h 887706"/>
                <a:gd name="connsiteX215" fmla="*/ 107 w 1716141"/>
                <a:gd name="connsiteY215" fmla="*/ 208812 h 887706"/>
                <a:gd name="connsiteX216" fmla="*/ 237 w 1716141"/>
                <a:gd name="connsiteY216" fmla="*/ 80834 h 887706"/>
                <a:gd name="connsiteX217" fmla="*/ 37762 w 1716141"/>
                <a:gd name="connsiteY217" fmla="*/ 89435 h 887706"/>
                <a:gd name="connsiteX218" fmla="*/ 69426 w 1716141"/>
                <a:gd name="connsiteY218" fmla="*/ 106466 h 887706"/>
                <a:gd name="connsiteX219" fmla="*/ 90403 w 1716141"/>
                <a:gd name="connsiteY219" fmla="*/ 109704 h 887706"/>
                <a:gd name="connsiteX220" fmla="*/ 108059 w 1716141"/>
                <a:gd name="connsiteY220" fmla="*/ 94969 h 887706"/>
                <a:gd name="connsiteX221" fmla="*/ 132424 w 1716141"/>
                <a:gd name="connsiteY221" fmla="*/ 83853 h 887706"/>
                <a:gd name="connsiteX222" fmla="*/ 162303 w 1716141"/>
                <a:gd name="connsiteY222" fmla="*/ 88206 h 887706"/>
                <a:gd name="connsiteX223" fmla="*/ 192427 w 1716141"/>
                <a:gd name="connsiteY223" fmla="*/ 72500 h 887706"/>
                <a:gd name="connsiteX224" fmla="*/ 225355 w 1716141"/>
                <a:gd name="connsiteY224" fmla="*/ 63523 h 887706"/>
                <a:gd name="connsiteX225" fmla="*/ 239176 w 1716141"/>
                <a:gd name="connsiteY225" fmla="*/ 78424 h 887706"/>
                <a:gd name="connsiteX226" fmla="*/ 254177 w 1716141"/>
                <a:gd name="connsiteY226" fmla="*/ 70040 h 887706"/>
                <a:gd name="connsiteX227" fmla="*/ 258673 w 1716141"/>
                <a:gd name="connsiteY227" fmla="*/ 53013 h 887706"/>
                <a:gd name="connsiteX228" fmla="*/ 272580 w 1716141"/>
                <a:gd name="connsiteY228" fmla="*/ 56882 h 887706"/>
                <a:gd name="connsiteX229" fmla="*/ 306584 w 1716141"/>
                <a:gd name="connsiteY229" fmla="*/ 89092 h 887706"/>
                <a:gd name="connsiteX230" fmla="*/ 333368 w 1716141"/>
                <a:gd name="connsiteY230" fmla="*/ 64798 h 887706"/>
                <a:gd name="connsiteX231" fmla="*/ 336093 w 1716141"/>
                <a:gd name="connsiteY231" fmla="*/ 91969 h 887706"/>
                <a:gd name="connsiteX232" fmla="*/ 360800 w 1716141"/>
                <a:gd name="connsiteY232" fmla="*/ 86130 h 887706"/>
                <a:gd name="connsiteX233" fmla="*/ 368401 w 1716141"/>
                <a:gd name="connsiteY233" fmla="*/ 75690 h 887706"/>
                <a:gd name="connsiteX234" fmla="*/ 392766 w 1716141"/>
                <a:gd name="connsiteY234" fmla="*/ 77767 h 887706"/>
                <a:gd name="connsiteX235" fmla="*/ 423522 w 1716141"/>
                <a:gd name="connsiteY235" fmla="*/ 92740 h 887706"/>
                <a:gd name="connsiteX236" fmla="*/ 470605 w 1716141"/>
                <a:gd name="connsiteY236" fmla="*/ 105713 h 887706"/>
                <a:gd name="connsiteX237" fmla="*/ 498284 w 1716141"/>
                <a:gd name="connsiteY237" fmla="*/ 111685 h 887706"/>
                <a:gd name="connsiteX238" fmla="*/ 517991 w 1716141"/>
                <a:gd name="connsiteY238" fmla="*/ 109428 h 887706"/>
                <a:gd name="connsiteX239" fmla="*/ 545128 w 1716141"/>
                <a:gd name="connsiteY239" fmla="*/ 127173 h 887706"/>
                <a:gd name="connsiteX240" fmla="*/ 516820 w 1716141"/>
                <a:gd name="connsiteY240" fmla="*/ 144366 h 887706"/>
                <a:gd name="connsiteX241" fmla="*/ 553186 w 1716141"/>
                <a:gd name="connsiteY241" fmla="*/ 151748 h 887706"/>
                <a:gd name="connsiteX242" fmla="*/ 607479 w 1716141"/>
                <a:gd name="connsiteY242" fmla="*/ 147699 h 887706"/>
                <a:gd name="connsiteX243" fmla="*/ 624614 w 1716141"/>
                <a:gd name="connsiteY243" fmla="*/ 141661 h 887706"/>
                <a:gd name="connsiteX244" fmla="*/ 646055 w 1716141"/>
                <a:gd name="connsiteY244" fmla="*/ 162254 h 887706"/>
                <a:gd name="connsiteX245" fmla="*/ 667934 w 1716141"/>
                <a:gd name="connsiteY245" fmla="*/ 144899 h 887706"/>
                <a:gd name="connsiteX246" fmla="*/ 647408 w 1716141"/>
                <a:gd name="connsiteY246" fmla="*/ 130212 h 887706"/>
                <a:gd name="connsiteX247" fmla="*/ 660400 w 1716141"/>
                <a:gd name="connsiteY247" fmla="*/ 118267 h 887706"/>
                <a:gd name="connsiteX248" fmla="*/ 684879 w 1716141"/>
                <a:gd name="connsiteY248" fmla="*/ 116657 h 887706"/>
                <a:gd name="connsiteX249" fmla="*/ 700976 w 1716141"/>
                <a:gd name="connsiteY249" fmla="*/ 113143 h 887706"/>
                <a:gd name="connsiteX250" fmla="*/ 717216 w 1716141"/>
                <a:gd name="connsiteY250" fmla="*/ 121506 h 887706"/>
                <a:gd name="connsiteX251" fmla="*/ 737428 w 1716141"/>
                <a:gd name="connsiteY251" fmla="*/ 140384 h 887706"/>
                <a:gd name="connsiteX252" fmla="*/ 759888 w 1716141"/>
                <a:gd name="connsiteY252" fmla="*/ 137622 h 887706"/>
                <a:gd name="connsiteX253" fmla="*/ 795436 w 1716141"/>
                <a:gd name="connsiteY253" fmla="*/ 153167 h 887706"/>
                <a:gd name="connsiteX254" fmla="*/ 826659 w 1716141"/>
                <a:gd name="connsiteY254" fmla="*/ 147709 h 887706"/>
                <a:gd name="connsiteX255" fmla="*/ 856005 w 1716141"/>
                <a:gd name="connsiteY255" fmla="*/ 148538 h 887706"/>
                <a:gd name="connsiteX256" fmla="*/ 853681 w 1716141"/>
                <a:gd name="connsiteY256" fmla="*/ 126992 h 887706"/>
                <a:gd name="connsiteX257" fmla="*/ 871569 w 1716141"/>
                <a:gd name="connsiteY257" fmla="*/ 120896 h 887706"/>
                <a:gd name="connsiteX258" fmla="*/ 902735 w 1716141"/>
                <a:gd name="connsiteY258" fmla="*/ 132717 h 887706"/>
                <a:gd name="connsiteX259" fmla="*/ 902611 w 1716141"/>
                <a:gd name="connsiteY259" fmla="*/ 165254 h 887706"/>
                <a:gd name="connsiteX260" fmla="*/ 915422 w 1716141"/>
                <a:gd name="connsiteY260" fmla="*/ 137870 h 887706"/>
                <a:gd name="connsiteX261" fmla="*/ 931595 w 1716141"/>
                <a:gd name="connsiteY261" fmla="*/ 138803 h 887706"/>
                <a:gd name="connsiteX262" fmla="*/ 940692 w 1716141"/>
                <a:gd name="connsiteY262" fmla="*/ 103675 h 887706"/>
                <a:gd name="connsiteX263" fmla="*/ 919146 w 1716141"/>
                <a:gd name="connsiteY263" fmla="*/ 81777 h 887706"/>
                <a:gd name="connsiteX264" fmla="*/ 895667 w 1716141"/>
                <a:gd name="connsiteY264" fmla="*/ 67271 h 887706"/>
                <a:gd name="connsiteX265" fmla="*/ 897277 w 1716141"/>
                <a:gd name="connsiteY265" fmla="*/ 26982 h 887706"/>
                <a:gd name="connsiteX266" fmla="*/ 921061 w 1716141"/>
                <a:gd name="connsiteY266" fmla="*/ 0 h 887706"/>
                <a:gd name="connsiteX267" fmla="*/ 947588 w 1716141"/>
                <a:gd name="connsiteY267" fmla="*/ 5997 h 887706"/>
                <a:gd name="connsiteX268" fmla="*/ 967943 w 1716141"/>
                <a:gd name="connsiteY268" fmla="*/ 22406 h 887706"/>
                <a:gd name="connsiteX269" fmla="*/ 995270 w 1716141"/>
                <a:gd name="connsiteY269" fmla="*/ 63610 h 887706"/>
                <a:gd name="connsiteX270" fmla="*/ 977420 w 1716141"/>
                <a:gd name="connsiteY270" fmla="*/ 81263 h 887706"/>
                <a:gd name="connsiteX271" fmla="*/ 1014834 w 1716141"/>
                <a:gd name="connsiteY271" fmla="*/ 88483 h 887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716141" h="887706">
                  <a:moveTo>
                    <a:pt x="1014853" y="88492"/>
                  </a:moveTo>
                  <a:lnTo>
                    <a:pt x="1014758" y="124535"/>
                  </a:lnTo>
                  <a:lnTo>
                    <a:pt x="1041638" y="96979"/>
                  </a:lnTo>
                  <a:lnTo>
                    <a:pt x="1065689" y="119639"/>
                  </a:lnTo>
                  <a:lnTo>
                    <a:pt x="1059697" y="145394"/>
                  </a:lnTo>
                  <a:lnTo>
                    <a:pt x="1079157" y="168502"/>
                  </a:lnTo>
                  <a:lnTo>
                    <a:pt x="1100160" y="143737"/>
                  </a:lnTo>
                  <a:lnTo>
                    <a:pt x="1114828" y="113705"/>
                  </a:lnTo>
                  <a:lnTo>
                    <a:pt x="1115933" y="74757"/>
                  </a:lnTo>
                  <a:lnTo>
                    <a:pt x="1144517" y="77500"/>
                  </a:lnTo>
                  <a:lnTo>
                    <a:pt x="1174254" y="82767"/>
                  </a:lnTo>
                  <a:lnTo>
                    <a:pt x="1201248" y="100408"/>
                  </a:lnTo>
                  <a:lnTo>
                    <a:pt x="1202458" y="117867"/>
                  </a:lnTo>
                  <a:lnTo>
                    <a:pt x="1187494" y="136441"/>
                  </a:lnTo>
                  <a:lnTo>
                    <a:pt x="1201677" y="154891"/>
                  </a:lnTo>
                  <a:lnTo>
                    <a:pt x="1199115" y="171483"/>
                  </a:lnTo>
                  <a:lnTo>
                    <a:pt x="1159729" y="195086"/>
                  </a:lnTo>
                  <a:lnTo>
                    <a:pt x="1131754" y="200249"/>
                  </a:lnTo>
                  <a:lnTo>
                    <a:pt x="1110951" y="190162"/>
                  </a:lnTo>
                  <a:lnTo>
                    <a:pt x="1104950" y="206954"/>
                  </a:lnTo>
                  <a:lnTo>
                    <a:pt x="1085567" y="234825"/>
                  </a:lnTo>
                  <a:lnTo>
                    <a:pt x="1079700" y="249112"/>
                  </a:lnTo>
                  <a:lnTo>
                    <a:pt x="1056363" y="271001"/>
                  </a:lnTo>
                  <a:lnTo>
                    <a:pt x="1027579" y="273134"/>
                  </a:lnTo>
                  <a:lnTo>
                    <a:pt x="1011691" y="286650"/>
                  </a:lnTo>
                  <a:lnTo>
                    <a:pt x="1010367" y="307262"/>
                  </a:lnTo>
                  <a:lnTo>
                    <a:pt x="986964" y="311206"/>
                  </a:lnTo>
                  <a:lnTo>
                    <a:pt x="962352" y="336542"/>
                  </a:lnTo>
                  <a:lnTo>
                    <a:pt x="940530" y="371184"/>
                  </a:lnTo>
                  <a:lnTo>
                    <a:pt x="932729" y="395073"/>
                  </a:lnTo>
                  <a:lnTo>
                    <a:pt x="931624" y="429735"/>
                  </a:lnTo>
                  <a:lnTo>
                    <a:pt x="961180" y="434659"/>
                  </a:lnTo>
                  <a:lnTo>
                    <a:pt x="970238" y="462101"/>
                  </a:lnTo>
                  <a:lnTo>
                    <a:pt x="979649" y="484056"/>
                  </a:lnTo>
                  <a:lnTo>
                    <a:pt x="1007795" y="478360"/>
                  </a:lnTo>
                  <a:lnTo>
                    <a:pt x="1045172" y="490828"/>
                  </a:lnTo>
                  <a:lnTo>
                    <a:pt x="1065279" y="501696"/>
                  </a:lnTo>
                  <a:lnTo>
                    <a:pt x="1079681" y="515136"/>
                  </a:lnTo>
                  <a:lnTo>
                    <a:pt x="1104884" y="522927"/>
                  </a:lnTo>
                  <a:lnTo>
                    <a:pt x="1126191" y="534786"/>
                  </a:lnTo>
                  <a:lnTo>
                    <a:pt x="1159405" y="536405"/>
                  </a:lnTo>
                  <a:lnTo>
                    <a:pt x="1181284" y="539120"/>
                  </a:lnTo>
                  <a:lnTo>
                    <a:pt x="1177998" y="563237"/>
                  </a:lnTo>
                  <a:lnTo>
                    <a:pt x="1184256" y="590898"/>
                  </a:lnTo>
                  <a:lnTo>
                    <a:pt x="1198829" y="621273"/>
                  </a:lnTo>
                  <a:lnTo>
                    <a:pt x="1228756" y="646724"/>
                  </a:lnTo>
                  <a:lnTo>
                    <a:pt x="1244244" y="638027"/>
                  </a:lnTo>
                  <a:lnTo>
                    <a:pt x="1255131" y="610357"/>
                  </a:lnTo>
                  <a:lnTo>
                    <a:pt x="1244625" y="567142"/>
                  </a:lnTo>
                  <a:lnTo>
                    <a:pt x="1230433" y="552541"/>
                  </a:lnTo>
                  <a:lnTo>
                    <a:pt x="1262637" y="539453"/>
                  </a:lnTo>
                  <a:lnTo>
                    <a:pt x="1285430" y="519717"/>
                  </a:lnTo>
                  <a:lnTo>
                    <a:pt x="1296574" y="499915"/>
                  </a:lnTo>
                  <a:lnTo>
                    <a:pt x="1294936" y="480732"/>
                  </a:lnTo>
                  <a:lnTo>
                    <a:pt x="1281268" y="456090"/>
                  </a:lnTo>
                  <a:lnTo>
                    <a:pt x="1256836" y="434002"/>
                  </a:lnTo>
                  <a:lnTo>
                    <a:pt x="1280572" y="402817"/>
                  </a:lnTo>
                  <a:lnTo>
                    <a:pt x="1271809" y="375471"/>
                  </a:lnTo>
                  <a:lnTo>
                    <a:pt x="1265085" y="327360"/>
                  </a:lnTo>
                  <a:lnTo>
                    <a:pt x="1279087" y="320140"/>
                  </a:lnTo>
                  <a:lnTo>
                    <a:pt x="1313577" y="328646"/>
                  </a:lnTo>
                  <a:lnTo>
                    <a:pt x="1334255" y="331675"/>
                  </a:lnTo>
                  <a:lnTo>
                    <a:pt x="1350915" y="323483"/>
                  </a:lnTo>
                  <a:lnTo>
                    <a:pt x="1369650" y="334037"/>
                  </a:lnTo>
                  <a:lnTo>
                    <a:pt x="1394425" y="351982"/>
                  </a:lnTo>
                  <a:lnTo>
                    <a:pt x="1400530" y="363898"/>
                  </a:lnTo>
                  <a:lnTo>
                    <a:pt x="1436401" y="366213"/>
                  </a:lnTo>
                  <a:lnTo>
                    <a:pt x="1435801" y="391730"/>
                  </a:lnTo>
                  <a:lnTo>
                    <a:pt x="1442488" y="429487"/>
                  </a:lnTo>
                  <a:lnTo>
                    <a:pt x="1460852" y="434097"/>
                  </a:lnTo>
                  <a:lnTo>
                    <a:pt x="1475435" y="451414"/>
                  </a:lnTo>
                  <a:lnTo>
                    <a:pt x="1504562" y="435097"/>
                  </a:lnTo>
                  <a:lnTo>
                    <a:pt x="1523803" y="402274"/>
                  </a:lnTo>
                  <a:lnTo>
                    <a:pt x="1537119" y="388272"/>
                  </a:lnTo>
                  <a:lnTo>
                    <a:pt x="1552778" y="415076"/>
                  </a:lnTo>
                  <a:lnTo>
                    <a:pt x="1578972" y="452728"/>
                  </a:lnTo>
                  <a:lnTo>
                    <a:pt x="1601222" y="487504"/>
                  </a:lnTo>
                  <a:lnTo>
                    <a:pt x="1593135" y="505468"/>
                  </a:lnTo>
                  <a:lnTo>
                    <a:pt x="1619891" y="521470"/>
                  </a:lnTo>
                  <a:lnTo>
                    <a:pt x="1637970" y="537548"/>
                  </a:lnTo>
                  <a:lnTo>
                    <a:pt x="1670050" y="544787"/>
                  </a:lnTo>
                  <a:lnTo>
                    <a:pt x="1682956" y="553684"/>
                  </a:lnTo>
                  <a:lnTo>
                    <a:pt x="1690928" y="577096"/>
                  </a:lnTo>
                  <a:lnTo>
                    <a:pt x="1706597" y="580754"/>
                  </a:lnTo>
                  <a:lnTo>
                    <a:pt x="1714674" y="591079"/>
                  </a:lnTo>
                  <a:lnTo>
                    <a:pt x="1716141" y="621578"/>
                  </a:lnTo>
                  <a:lnTo>
                    <a:pt x="1701539" y="631684"/>
                  </a:lnTo>
                  <a:lnTo>
                    <a:pt x="1687109" y="641085"/>
                  </a:lnTo>
                  <a:lnTo>
                    <a:pt x="1653962" y="650553"/>
                  </a:lnTo>
                  <a:lnTo>
                    <a:pt x="1628645" y="672298"/>
                  </a:lnTo>
                  <a:lnTo>
                    <a:pt x="1594640" y="676566"/>
                  </a:lnTo>
                  <a:lnTo>
                    <a:pt x="1551616" y="671022"/>
                  </a:lnTo>
                  <a:lnTo>
                    <a:pt x="1521431" y="670831"/>
                  </a:lnTo>
                  <a:lnTo>
                    <a:pt x="1500600" y="672660"/>
                  </a:lnTo>
                  <a:lnTo>
                    <a:pt x="1483750" y="691463"/>
                  </a:lnTo>
                  <a:lnTo>
                    <a:pt x="1458109" y="703007"/>
                  </a:lnTo>
                  <a:lnTo>
                    <a:pt x="1429096" y="737135"/>
                  </a:lnTo>
                  <a:lnTo>
                    <a:pt x="1405941" y="760643"/>
                  </a:lnTo>
                  <a:lnTo>
                    <a:pt x="1423028" y="756480"/>
                  </a:lnTo>
                  <a:lnTo>
                    <a:pt x="1455318" y="722886"/>
                  </a:lnTo>
                  <a:lnTo>
                    <a:pt x="1497514" y="701331"/>
                  </a:lnTo>
                  <a:lnTo>
                    <a:pt x="1527603" y="698730"/>
                  </a:lnTo>
                  <a:lnTo>
                    <a:pt x="1545415" y="711456"/>
                  </a:lnTo>
                  <a:lnTo>
                    <a:pt x="1526413" y="728782"/>
                  </a:lnTo>
                  <a:lnTo>
                    <a:pt x="1532794" y="756299"/>
                  </a:lnTo>
                  <a:lnTo>
                    <a:pt x="1539357" y="775378"/>
                  </a:lnTo>
                  <a:lnTo>
                    <a:pt x="1565484" y="787922"/>
                  </a:lnTo>
                  <a:lnTo>
                    <a:pt x="1598726" y="784293"/>
                  </a:lnTo>
                  <a:lnTo>
                    <a:pt x="1618891" y="755928"/>
                  </a:lnTo>
                  <a:lnTo>
                    <a:pt x="1620291" y="774264"/>
                  </a:lnTo>
                  <a:lnTo>
                    <a:pt x="1633283" y="783379"/>
                  </a:lnTo>
                  <a:lnTo>
                    <a:pt x="1608394" y="799771"/>
                  </a:lnTo>
                  <a:lnTo>
                    <a:pt x="1563846" y="814564"/>
                  </a:lnTo>
                  <a:lnTo>
                    <a:pt x="1543891" y="824565"/>
                  </a:lnTo>
                  <a:lnTo>
                    <a:pt x="1521412" y="842281"/>
                  </a:lnTo>
                  <a:lnTo>
                    <a:pt x="1506143" y="840481"/>
                  </a:lnTo>
                  <a:lnTo>
                    <a:pt x="1505372" y="819631"/>
                  </a:lnTo>
                  <a:lnTo>
                    <a:pt x="1540291" y="799095"/>
                  </a:lnTo>
                  <a:lnTo>
                    <a:pt x="1508096" y="799914"/>
                  </a:lnTo>
                  <a:lnTo>
                    <a:pt x="1485741" y="802953"/>
                  </a:lnTo>
                  <a:lnTo>
                    <a:pt x="1472587" y="788837"/>
                  </a:lnTo>
                  <a:lnTo>
                    <a:pt x="1472597" y="754442"/>
                  </a:lnTo>
                  <a:lnTo>
                    <a:pt x="1463671" y="747098"/>
                  </a:lnTo>
                  <a:lnTo>
                    <a:pt x="1450184" y="751422"/>
                  </a:lnTo>
                  <a:lnTo>
                    <a:pt x="1443498" y="744727"/>
                  </a:lnTo>
                  <a:lnTo>
                    <a:pt x="1428153" y="763900"/>
                  </a:lnTo>
                  <a:lnTo>
                    <a:pt x="1422019" y="783512"/>
                  </a:lnTo>
                  <a:lnTo>
                    <a:pt x="1414875" y="794904"/>
                  </a:lnTo>
                  <a:lnTo>
                    <a:pt x="1406331" y="798771"/>
                  </a:lnTo>
                  <a:lnTo>
                    <a:pt x="1399892" y="800019"/>
                  </a:lnTo>
                  <a:lnTo>
                    <a:pt x="1397882" y="806163"/>
                  </a:lnTo>
                  <a:lnTo>
                    <a:pt x="1360811" y="806182"/>
                  </a:lnTo>
                  <a:lnTo>
                    <a:pt x="1330255" y="806353"/>
                  </a:lnTo>
                  <a:lnTo>
                    <a:pt x="1321178" y="810935"/>
                  </a:lnTo>
                  <a:lnTo>
                    <a:pt x="1299918" y="828737"/>
                  </a:lnTo>
                  <a:lnTo>
                    <a:pt x="1297403" y="830652"/>
                  </a:lnTo>
                  <a:lnTo>
                    <a:pt x="1290964" y="840234"/>
                  </a:lnTo>
                  <a:lnTo>
                    <a:pt x="1272505" y="840224"/>
                  </a:lnTo>
                  <a:lnTo>
                    <a:pt x="1252740" y="840319"/>
                  </a:lnTo>
                  <a:lnTo>
                    <a:pt x="1243663" y="844215"/>
                  </a:lnTo>
                  <a:lnTo>
                    <a:pt x="1246911" y="849016"/>
                  </a:lnTo>
                  <a:lnTo>
                    <a:pt x="1248721" y="856455"/>
                  </a:lnTo>
                  <a:lnTo>
                    <a:pt x="1248330" y="858922"/>
                  </a:lnTo>
                  <a:lnTo>
                    <a:pt x="1222022" y="871009"/>
                  </a:lnTo>
                  <a:lnTo>
                    <a:pt x="1201296" y="874819"/>
                  </a:lnTo>
                  <a:lnTo>
                    <a:pt x="1177931" y="887706"/>
                  </a:lnTo>
                  <a:lnTo>
                    <a:pt x="1172883" y="887706"/>
                  </a:lnTo>
                  <a:lnTo>
                    <a:pt x="1166053" y="883906"/>
                  </a:lnTo>
                  <a:lnTo>
                    <a:pt x="1163796" y="880458"/>
                  </a:lnTo>
                  <a:lnTo>
                    <a:pt x="1164234" y="877934"/>
                  </a:lnTo>
                  <a:lnTo>
                    <a:pt x="1168663" y="869466"/>
                  </a:lnTo>
                  <a:lnTo>
                    <a:pt x="1178122" y="856093"/>
                  </a:lnTo>
                  <a:lnTo>
                    <a:pt x="1183998" y="841643"/>
                  </a:lnTo>
                  <a:lnTo>
                    <a:pt x="1179969" y="820250"/>
                  </a:lnTo>
                  <a:lnTo>
                    <a:pt x="1175683" y="797714"/>
                  </a:lnTo>
                  <a:lnTo>
                    <a:pt x="1154728" y="785970"/>
                  </a:lnTo>
                  <a:lnTo>
                    <a:pt x="1157205" y="781512"/>
                  </a:lnTo>
                  <a:lnTo>
                    <a:pt x="1154261" y="778436"/>
                  </a:lnTo>
                  <a:lnTo>
                    <a:pt x="1148737" y="778436"/>
                  </a:lnTo>
                  <a:lnTo>
                    <a:pt x="1144689" y="774444"/>
                  </a:lnTo>
                  <a:lnTo>
                    <a:pt x="1143679" y="768472"/>
                  </a:lnTo>
                  <a:lnTo>
                    <a:pt x="1139764" y="771082"/>
                  </a:lnTo>
                  <a:lnTo>
                    <a:pt x="1134373" y="770311"/>
                  </a:lnTo>
                  <a:lnTo>
                    <a:pt x="1135602" y="767805"/>
                  </a:lnTo>
                  <a:lnTo>
                    <a:pt x="1130868" y="765319"/>
                  </a:lnTo>
                  <a:lnTo>
                    <a:pt x="1128915" y="758662"/>
                  </a:lnTo>
                  <a:lnTo>
                    <a:pt x="1113294" y="750527"/>
                  </a:lnTo>
                  <a:lnTo>
                    <a:pt x="1097016" y="742031"/>
                  </a:lnTo>
                  <a:lnTo>
                    <a:pt x="1077347" y="732134"/>
                  </a:lnTo>
                  <a:lnTo>
                    <a:pt x="1058468" y="722809"/>
                  </a:lnTo>
                  <a:lnTo>
                    <a:pt x="1040476" y="730087"/>
                  </a:lnTo>
                  <a:lnTo>
                    <a:pt x="1033894" y="730334"/>
                  </a:lnTo>
                  <a:lnTo>
                    <a:pt x="1009148" y="723657"/>
                  </a:lnTo>
                  <a:lnTo>
                    <a:pt x="992860" y="727000"/>
                  </a:lnTo>
                  <a:lnTo>
                    <a:pt x="973344" y="719018"/>
                  </a:lnTo>
                  <a:lnTo>
                    <a:pt x="952808" y="714904"/>
                  </a:lnTo>
                  <a:lnTo>
                    <a:pt x="938768" y="713313"/>
                  </a:lnTo>
                  <a:lnTo>
                    <a:pt x="932510" y="708931"/>
                  </a:lnTo>
                  <a:lnTo>
                    <a:pt x="928938" y="694663"/>
                  </a:lnTo>
                  <a:lnTo>
                    <a:pt x="922128" y="694787"/>
                  </a:lnTo>
                  <a:lnTo>
                    <a:pt x="922061" y="704779"/>
                  </a:lnTo>
                  <a:lnTo>
                    <a:pt x="880427" y="704760"/>
                  </a:lnTo>
                  <a:lnTo>
                    <a:pt x="811609" y="704779"/>
                  </a:lnTo>
                  <a:lnTo>
                    <a:pt x="743258" y="704788"/>
                  </a:lnTo>
                  <a:lnTo>
                    <a:pt x="682869" y="704779"/>
                  </a:lnTo>
                  <a:lnTo>
                    <a:pt x="622528" y="704779"/>
                  </a:lnTo>
                  <a:lnTo>
                    <a:pt x="563188" y="704779"/>
                  </a:lnTo>
                  <a:lnTo>
                    <a:pt x="501875" y="704779"/>
                  </a:lnTo>
                  <a:lnTo>
                    <a:pt x="482101" y="704779"/>
                  </a:lnTo>
                  <a:lnTo>
                    <a:pt x="422379" y="704779"/>
                  </a:lnTo>
                  <a:lnTo>
                    <a:pt x="365249" y="704779"/>
                  </a:lnTo>
                  <a:lnTo>
                    <a:pt x="362553" y="704702"/>
                  </a:lnTo>
                  <a:lnTo>
                    <a:pt x="323605" y="679071"/>
                  </a:lnTo>
                  <a:lnTo>
                    <a:pt x="309242" y="667698"/>
                  </a:lnTo>
                  <a:lnTo>
                    <a:pt x="272808" y="656744"/>
                  </a:lnTo>
                  <a:lnTo>
                    <a:pt x="261597" y="633151"/>
                  </a:lnTo>
                  <a:lnTo>
                    <a:pt x="264464" y="616634"/>
                  </a:lnTo>
                  <a:lnTo>
                    <a:pt x="238728" y="605099"/>
                  </a:lnTo>
                  <a:lnTo>
                    <a:pt x="235204" y="583097"/>
                  </a:lnTo>
                  <a:lnTo>
                    <a:pt x="210867" y="563075"/>
                  </a:lnTo>
                  <a:lnTo>
                    <a:pt x="210439" y="548759"/>
                  </a:lnTo>
                  <a:lnTo>
                    <a:pt x="221631" y="535272"/>
                  </a:lnTo>
                  <a:lnTo>
                    <a:pt x="221069" y="517488"/>
                  </a:lnTo>
                  <a:lnTo>
                    <a:pt x="186874" y="499391"/>
                  </a:lnTo>
                  <a:lnTo>
                    <a:pt x="166303" y="466530"/>
                  </a:lnTo>
                  <a:lnTo>
                    <a:pt x="153726" y="445584"/>
                  </a:lnTo>
                  <a:lnTo>
                    <a:pt x="135309" y="432316"/>
                  </a:lnTo>
                  <a:lnTo>
                    <a:pt x="121753" y="420181"/>
                  </a:lnTo>
                  <a:lnTo>
                    <a:pt x="111077" y="404741"/>
                  </a:lnTo>
                  <a:lnTo>
                    <a:pt x="90884" y="414428"/>
                  </a:lnTo>
                  <a:lnTo>
                    <a:pt x="71315" y="431021"/>
                  </a:lnTo>
                  <a:lnTo>
                    <a:pt x="53445" y="411494"/>
                  </a:lnTo>
                  <a:lnTo>
                    <a:pt x="39402" y="398378"/>
                  </a:lnTo>
                  <a:lnTo>
                    <a:pt x="19809" y="390034"/>
                  </a:lnTo>
                  <a:lnTo>
                    <a:pt x="0" y="389139"/>
                  </a:lnTo>
                  <a:lnTo>
                    <a:pt x="107" y="208812"/>
                  </a:lnTo>
                  <a:lnTo>
                    <a:pt x="237" y="80834"/>
                  </a:lnTo>
                  <a:lnTo>
                    <a:pt x="37762" y="89435"/>
                  </a:lnTo>
                  <a:lnTo>
                    <a:pt x="69426" y="106466"/>
                  </a:lnTo>
                  <a:lnTo>
                    <a:pt x="90403" y="109704"/>
                  </a:lnTo>
                  <a:lnTo>
                    <a:pt x="108059" y="94969"/>
                  </a:lnTo>
                  <a:lnTo>
                    <a:pt x="132424" y="83853"/>
                  </a:lnTo>
                  <a:lnTo>
                    <a:pt x="162303" y="88206"/>
                  </a:lnTo>
                  <a:lnTo>
                    <a:pt x="192427" y="72500"/>
                  </a:lnTo>
                  <a:lnTo>
                    <a:pt x="225355" y="63523"/>
                  </a:lnTo>
                  <a:lnTo>
                    <a:pt x="239176" y="78424"/>
                  </a:lnTo>
                  <a:lnTo>
                    <a:pt x="254177" y="70040"/>
                  </a:lnTo>
                  <a:lnTo>
                    <a:pt x="258673" y="53013"/>
                  </a:lnTo>
                  <a:lnTo>
                    <a:pt x="272580" y="56882"/>
                  </a:lnTo>
                  <a:lnTo>
                    <a:pt x="306584" y="89092"/>
                  </a:lnTo>
                  <a:lnTo>
                    <a:pt x="333368" y="64798"/>
                  </a:lnTo>
                  <a:lnTo>
                    <a:pt x="336093" y="91969"/>
                  </a:lnTo>
                  <a:lnTo>
                    <a:pt x="360800" y="86130"/>
                  </a:lnTo>
                  <a:lnTo>
                    <a:pt x="368401" y="75690"/>
                  </a:lnTo>
                  <a:lnTo>
                    <a:pt x="392766" y="77767"/>
                  </a:lnTo>
                  <a:lnTo>
                    <a:pt x="423522" y="92740"/>
                  </a:lnTo>
                  <a:lnTo>
                    <a:pt x="470605" y="105713"/>
                  </a:lnTo>
                  <a:lnTo>
                    <a:pt x="498284" y="111685"/>
                  </a:lnTo>
                  <a:lnTo>
                    <a:pt x="517991" y="109428"/>
                  </a:lnTo>
                  <a:lnTo>
                    <a:pt x="545128" y="127173"/>
                  </a:lnTo>
                  <a:lnTo>
                    <a:pt x="516820" y="144366"/>
                  </a:lnTo>
                  <a:lnTo>
                    <a:pt x="553186" y="151748"/>
                  </a:lnTo>
                  <a:lnTo>
                    <a:pt x="607479" y="147699"/>
                  </a:lnTo>
                  <a:lnTo>
                    <a:pt x="624614" y="141661"/>
                  </a:lnTo>
                  <a:lnTo>
                    <a:pt x="646055" y="162254"/>
                  </a:lnTo>
                  <a:lnTo>
                    <a:pt x="667934" y="144899"/>
                  </a:lnTo>
                  <a:lnTo>
                    <a:pt x="647408" y="130212"/>
                  </a:lnTo>
                  <a:lnTo>
                    <a:pt x="660400" y="118267"/>
                  </a:lnTo>
                  <a:lnTo>
                    <a:pt x="684879" y="116657"/>
                  </a:lnTo>
                  <a:lnTo>
                    <a:pt x="700976" y="113143"/>
                  </a:lnTo>
                  <a:lnTo>
                    <a:pt x="717216" y="121506"/>
                  </a:lnTo>
                  <a:lnTo>
                    <a:pt x="737428" y="140384"/>
                  </a:lnTo>
                  <a:lnTo>
                    <a:pt x="759888" y="137622"/>
                  </a:lnTo>
                  <a:lnTo>
                    <a:pt x="795436" y="153167"/>
                  </a:lnTo>
                  <a:lnTo>
                    <a:pt x="826659" y="147709"/>
                  </a:lnTo>
                  <a:lnTo>
                    <a:pt x="856005" y="148538"/>
                  </a:lnTo>
                  <a:lnTo>
                    <a:pt x="853681" y="126992"/>
                  </a:lnTo>
                  <a:lnTo>
                    <a:pt x="871569" y="120896"/>
                  </a:lnTo>
                  <a:lnTo>
                    <a:pt x="902735" y="132717"/>
                  </a:lnTo>
                  <a:lnTo>
                    <a:pt x="902611" y="165254"/>
                  </a:lnTo>
                  <a:lnTo>
                    <a:pt x="915422" y="137870"/>
                  </a:lnTo>
                  <a:lnTo>
                    <a:pt x="931595" y="138803"/>
                  </a:lnTo>
                  <a:lnTo>
                    <a:pt x="940692" y="103675"/>
                  </a:lnTo>
                  <a:lnTo>
                    <a:pt x="919146" y="81777"/>
                  </a:lnTo>
                  <a:lnTo>
                    <a:pt x="895667" y="67271"/>
                  </a:lnTo>
                  <a:lnTo>
                    <a:pt x="897277" y="26982"/>
                  </a:lnTo>
                  <a:lnTo>
                    <a:pt x="921061" y="0"/>
                  </a:lnTo>
                  <a:lnTo>
                    <a:pt x="947588" y="5997"/>
                  </a:lnTo>
                  <a:lnTo>
                    <a:pt x="967943" y="22406"/>
                  </a:lnTo>
                  <a:lnTo>
                    <a:pt x="995270" y="63610"/>
                  </a:lnTo>
                  <a:lnTo>
                    <a:pt x="977420" y="81263"/>
                  </a:lnTo>
                  <a:lnTo>
                    <a:pt x="1014834" y="88483"/>
                  </a:lnTo>
                </a:path>
              </a:pathLst>
            </a:custGeom>
            <a:solidFill>
              <a:srgbClr val="E6E6E6"/>
            </a:solidFill>
            <a:ln w="2305" cap="flat">
              <a:solidFill>
                <a:srgbClr val="000000"/>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CD8BC50-4A00-18A5-E65F-233DC9B79FA6}"/>
                </a:ext>
              </a:extLst>
            </p:cNvPr>
            <p:cNvSpPr/>
            <p:nvPr/>
          </p:nvSpPr>
          <p:spPr>
            <a:xfrm>
              <a:off x="3215782" y="1781385"/>
              <a:ext cx="370551" cy="175468"/>
            </a:xfrm>
            <a:custGeom>
              <a:avLst/>
              <a:gdLst>
                <a:gd name="connsiteX0" fmla="*/ 105299 w 370551"/>
                <a:gd name="connsiteY0" fmla="*/ 7449 h 175468"/>
                <a:gd name="connsiteX1" fmla="*/ 95259 w 370551"/>
                <a:gd name="connsiteY1" fmla="*/ 25396 h 175468"/>
                <a:gd name="connsiteX2" fmla="*/ 140017 w 370551"/>
                <a:gd name="connsiteY2" fmla="*/ 13831 h 175468"/>
                <a:gd name="connsiteX3" fmla="*/ 167992 w 370551"/>
                <a:gd name="connsiteY3" fmla="*/ 33089 h 175468"/>
                <a:gd name="connsiteX4" fmla="*/ 190729 w 370551"/>
                <a:gd name="connsiteY4" fmla="*/ 13613 h 175468"/>
                <a:gd name="connsiteX5" fmla="*/ 209112 w 370551"/>
                <a:gd name="connsiteY5" fmla="*/ 26136 h 175468"/>
                <a:gd name="connsiteX6" fmla="*/ 225562 w 370551"/>
                <a:gd name="connsiteY6" fmla="*/ 63137 h 175468"/>
                <a:gd name="connsiteX7" fmla="*/ 235668 w 370551"/>
                <a:gd name="connsiteY7" fmla="*/ 47621 h 175468"/>
                <a:gd name="connsiteX8" fmla="*/ 221380 w 370551"/>
                <a:gd name="connsiteY8" fmla="*/ 8681 h 175468"/>
                <a:gd name="connsiteX9" fmla="*/ 239078 w 370551"/>
                <a:gd name="connsiteY9" fmla="*/ 3037 h 175468"/>
                <a:gd name="connsiteX10" fmla="*/ 259071 w 370551"/>
                <a:gd name="connsiteY10" fmla="*/ 9200 h 175468"/>
                <a:gd name="connsiteX11" fmla="*/ 281607 w 370551"/>
                <a:gd name="connsiteY11" fmla="*/ 24643 h 175468"/>
                <a:gd name="connsiteX12" fmla="*/ 294227 w 370551"/>
                <a:gd name="connsiteY12" fmla="*/ 61366 h 175468"/>
                <a:gd name="connsiteX13" fmla="*/ 300466 w 370551"/>
                <a:gd name="connsiteY13" fmla="*/ 87474 h 175468"/>
                <a:gd name="connsiteX14" fmla="*/ 334251 w 370551"/>
                <a:gd name="connsiteY14" fmla="*/ 105567 h 175468"/>
                <a:gd name="connsiteX15" fmla="*/ 370551 w 370551"/>
                <a:gd name="connsiteY15" fmla="*/ 122693 h 175468"/>
                <a:gd name="connsiteX16" fmla="*/ 368360 w 370551"/>
                <a:gd name="connsiteY16" fmla="*/ 138454 h 175468"/>
                <a:gd name="connsiteX17" fmla="*/ 335337 w 370551"/>
                <a:gd name="connsiteY17" fmla="*/ 141321 h 175468"/>
                <a:gd name="connsiteX18" fmla="*/ 348167 w 370551"/>
                <a:gd name="connsiteY18" fmla="*/ 154952 h 175468"/>
                <a:gd name="connsiteX19" fmla="*/ 341395 w 370551"/>
                <a:gd name="connsiteY19" fmla="*/ 167868 h 175468"/>
                <a:gd name="connsiteX20" fmla="*/ 304991 w 370551"/>
                <a:gd name="connsiteY20" fmla="*/ 162343 h 175468"/>
                <a:gd name="connsiteX21" fmla="*/ 270386 w 370551"/>
                <a:gd name="connsiteY21" fmla="*/ 152818 h 175468"/>
                <a:gd name="connsiteX22" fmla="*/ 247002 w 370551"/>
                <a:gd name="connsiteY22" fmla="*/ 154971 h 175468"/>
                <a:gd name="connsiteX23" fmla="*/ 209236 w 370551"/>
                <a:gd name="connsiteY23" fmla="*/ 166915 h 175468"/>
                <a:gd name="connsiteX24" fmla="*/ 158267 w 370551"/>
                <a:gd name="connsiteY24" fmla="*/ 172163 h 175468"/>
                <a:gd name="connsiteX25" fmla="*/ 122482 w 370551"/>
                <a:gd name="connsiteY25" fmla="*/ 175469 h 175468"/>
                <a:gd name="connsiteX26" fmla="*/ 111576 w 370551"/>
                <a:gd name="connsiteY26" fmla="*/ 158914 h 175468"/>
                <a:gd name="connsiteX27" fmla="*/ 84125 w 370551"/>
                <a:gd name="connsiteY27" fmla="*/ 149275 h 175468"/>
                <a:gd name="connsiteX28" fmla="*/ 66256 w 370551"/>
                <a:gd name="connsiteY28" fmla="*/ 153237 h 175468"/>
                <a:gd name="connsiteX29" fmla="*/ 41472 w 370551"/>
                <a:gd name="connsiteY29" fmla="*/ 125006 h 175468"/>
                <a:gd name="connsiteX30" fmla="*/ 54855 w 370551"/>
                <a:gd name="connsiteY30" fmla="*/ 121170 h 175468"/>
                <a:gd name="connsiteX31" fmla="*/ 85906 w 370551"/>
                <a:gd name="connsiteY31" fmla="*/ 115011 h 175468"/>
                <a:gd name="connsiteX32" fmla="*/ 114262 w 370551"/>
                <a:gd name="connsiteY32" fmla="*/ 116633 h 175468"/>
                <a:gd name="connsiteX33" fmla="*/ 140522 w 370551"/>
                <a:gd name="connsiteY33" fmla="*/ 110337 h 175468"/>
                <a:gd name="connsiteX34" fmla="*/ 101622 w 370551"/>
                <a:gd name="connsiteY34" fmla="*/ 101849 h 175468"/>
                <a:gd name="connsiteX35" fmla="*/ 58636 w 370551"/>
                <a:gd name="connsiteY35" fmla="*/ 104745 h 175468"/>
                <a:gd name="connsiteX36" fmla="*/ 30118 w 370551"/>
                <a:gd name="connsiteY36" fmla="*/ 104010 h 175468"/>
                <a:gd name="connsiteX37" fmla="*/ 19507 w 370551"/>
                <a:gd name="connsiteY37" fmla="*/ 90549 h 175468"/>
                <a:gd name="connsiteX38" fmla="*/ 66151 w 370551"/>
                <a:gd name="connsiteY38" fmla="*/ 75820 h 175468"/>
                <a:gd name="connsiteX39" fmla="*/ 35128 w 370551"/>
                <a:gd name="connsiteY39" fmla="*/ 76337 h 175468"/>
                <a:gd name="connsiteX40" fmla="*/ 0 w 370551"/>
                <a:gd name="connsiteY40" fmla="*/ 66572 h 175468"/>
                <a:gd name="connsiteX41" fmla="*/ 16878 w 370551"/>
                <a:gd name="connsiteY41" fmla="*/ 38484 h 175468"/>
                <a:gd name="connsiteX42" fmla="*/ 30890 w 370551"/>
                <a:gd name="connsiteY42" fmla="*/ 23373 h 175468"/>
                <a:gd name="connsiteX43" fmla="*/ 84744 w 370551"/>
                <a:gd name="connsiteY43" fmla="*/ 0 h 175468"/>
                <a:gd name="connsiteX44" fmla="*/ 105299 w 370551"/>
                <a:gd name="connsiteY44" fmla="*/ 7449 h 17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70551" h="175468">
                  <a:moveTo>
                    <a:pt x="105299" y="7449"/>
                  </a:moveTo>
                  <a:lnTo>
                    <a:pt x="95259" y="25396"/>
                  </a:lnTo>
                  <a:lnTo>
                    <a:pt x="140017" y="13831"/>
                  </a:lnTo>
                  <a:lnTo>
                    <a:pt x="167992" y="33089"/>
                  </a:lnTo>
                  <a:lnTo>
                    <a:pt x="190729" y="13613"/>
                  </a:lnTo>
                  <a:lnTo>
                    <a:pt x="209112" y="26136"/>
                  </a:lnTo>
                  <a:lnTo>
                    <a:pt x="225562" y="63137"/>
                  </a:lnTo>
                  <a:lnTo>
                    <a:pt x="235668" y="47621"/>
                  </a:lnTo>
                  <a:lnTo>
                    <a:pt x="221380" y="8681"/>
                  </a:lnTo>
                  <a:lnTo>
                    <a:pt x="239078" y="3037"/>
                  </a:lnTo>
                  <a:lnTo>
                    <a:pt x="259071" y="9200"/>
                  </a:lnTo>
                  <a:lnTo>
                    <a:pt x="281607" y="24643"/>
                  </a:lnTo>
                  <a:lnTo>
                    <a:pt x="294227" y="61366"/>
                  </a:lnTo>
                  <a:lnTo>
                    <a:pt x="300466" y="87474"/>
                  </a:lnTo>
                  <a:lnTo>
                    <a:pt x="334251" y="105567"/>
                  </a:lnTo>
                  <a:lnTo>
                    <a:pt x="370551" y="122693"/>
                  </a:lnTo>
                  <a:lnTo>
                    <a:pt x="368360" y="138454"/>
                  </a:lnTo>
                  <a:lnTo>
                    <a:pt x="335337" y="141321"/>
                  </a:lnTo>
                  <a:lnTo>
                    <a:pt x="348167" y="154952"/>
                  </a:lnTo>
                  <a:lnTo>
                    <a:pt x="341395" y="167868"/>
                  </a:lnTo>
                  <a:lnTo>
                    <a:pt x="304991" y="162343"/>
                  </a:lnTo>
                  <a:lnTo>
                    <a:pt x="270386" y="152818"/>
                  </a:lnTo>
                  <a:lnTo>
                    <a:pt x="247002" y="154971"/>
                  </a:lnTo>
                  <a:lnTo>
                    <a:pt x="209236" y="166915"/>
                  </a:lnTo>
                  <a:lnTo>
                    <a:pt x="158267" y="172163"/>
                  </a:lnTo>
                  <a:lnTo>
                    <a:pt x="122482" y="175469"/>
                  </a:lnTo>
                  <a:lnTo>
                    <a:pt x="111576" y="158914"/>
                  </a:lnTo>
                  <a:lnTo>
                    <a:pt x="84125" y="149275"/>
                  </a:lnTo>
                  <a:lnTo>
                    <a:pt x="66256" y="153237"/>
                  </a:lnTo>
                  <a:lnTo>
                    <a:pt x="41472" y="125006"/>
                  </a:lnTo>
                  <a:lnTo>
                    <a:pt x="54855" y="121170"/>
                  </a:lnTo>
                  <a:lnTo>
                    <a:pt x="85906" y="115011"/>
                  </a:lnTo>
                  <a:lnTo>
                    <a:pt x="114262" y="116633"/>
                  </a:lnTo>
                  <a:lnTo>
                    <a:pt x="140522" y="110337"/>
                  </a:lnTo>
                  <a:lnTo>
                    <a:pt x="101622" y="101849"/>
                  </a:lnTo>
                  <a:lnTo>
                    <a:pt x="58636" y="104745"/>
                  </a:lnTo>
                  <a:lnTo>
                    <a:pt x="30118" y="104010"/>
                  </a:lnTo>
                  <a:lnTo>
                    <a:pt x="19507" y="90549"/>
                  </a:lnTo>
                  <a:lnTo>
                    <a:pt x="66151" y="75820"/>
                  </a:lnTo>
                  <a:lnTo>
                    <a:pt x="35128" y="76337"/>
                  </a:lnTo>
                  <a:lnTo>
                    <a:pt x="0" y="66572"/>
                  </a:lnTo>
                  <a:lnTo>
                    <a:pt x="16878" y="38484"/>
                  </a:lnTo>
                  <a:lnTo>
                    <a:pt x="30890" y="23373"/>
                  </a:lnTo>
                  <a:lnTo>
                    <a:pt x="84744" y="0"/>
                  </a:lnTo>
                  <a:lnTo>
                    <a:pt x="105299" y="7449"/>
                  </a:lnTo>
                </a:path>
              </a:pathLst>
            </a:custGeom>
            <a:solidFill>
              <a:srgbClr val="E6E6E6"/>
            </a:solidFill>
            <a:ln w="2305" cap="flat">
              <a:solidFill>
                <a:srgbClr val="000000"/>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B208B2-D906-66E1-8F1E-450AA8BF6BD1}"/>
                </a:ext>
              </a:extLst>
            </p:cNvPr>
            <p:cNvSpPr/>
            <p:nvPr/>
          </p:nvSpPr>
          <p:spPr>
            <a:xfrm>
              <a:off x="3803084" y="1762362"/>
              <a:ext cx="570338" cy="411519"/>
            </a:xfrm>
            <a:custGeom>
              <a:avLst/>
              <a:gdLst>
                <a:gd name="connsiteX0" fmla="*/ 73285 w 570338"/>
                <a:gd name="connsiteY0" fmla="*/ 25090 h 411519"/>
                <a:gd name="connsiteX1" fmla="*/ 89125 w 570338"/>
                <a:gd name="connsiteY1" fmla="*/ 48936 h 411519"/>
                <a:gd name="connsiteX2" fmla="*/ 107718 w 570338"/>
                <a:gd name="connsiteY2" fmla="*/ 18029 h 411519"/>
                <a:gd name="connsiteX3" fmla="*/ 158706 w 570338"/>
                <a:gd name="connsiteY3" fmla="*/ 2065 h 411519"/>
                <a:gd name="connsiteX4" fmla="*/ 193215 w 570338"/>
                <a:gd name="connsiteY4" fmla="*/ 41992 h 411519"/>
                <a:gd name="connsiteX5" fmla="*/ 190214 w 570338"/>
                <a:gd name="connsiteY5" fmla="*/ 66779 h 411519"/>
                <a:gd name="connsiteX6" fmla="*/ 230010 w 570338"/>
                <a:gd name="connsiteY6" fmla="*/ 55832 h 411519"/>
                <a:gd name="connsiteX7" fmla="*/ 249041 w 570338"/>
                <a:gd name="connsiteY7" fmla="*/ 40729 h 411519"/>
                <a:gd name="connsiteX8" fmla="*/ 293675 w 570338"/>
                <a:gd name="connsiteY8" fmla="*/ 59932 h 411519"/>
                <a:gd name="connsiteX9" fmla="*/ 321374 w 570338"/>
                <a:gd name="connsiteY9" fmla="*/ 77826 h 411519"/>
                <a:gd name="connsiteX10" fmla="*/ 323983 w 570338"/>
                <a:gd name="connsiteY10" fmla="*/ 94044 h 411519"/>
                <a:gd name="connsiteX11" fmla="*/ 361331 w 570338"/>
                <a:gd name="connsiteY11" fmla="*/ 85658 h 411519"/>
                <a:gd name="connsiteX12" fmla="*/ 382295 w 570338"/>
                <a:gd name="connsiteY12" fmla="*/ 109176 h 411519"/>
                <a:gd name="connsiteX13" fmla="*/ 430854 w 570338"/>
                <a:gd name="connsiteY13" fmla="*/ 123602 h 411519"/>
                <a:gd name="connsiteX14" fmla="*/ 448380 w 570338"/>
                <a:gd name="connsiteY14" fmla="*/ 138200 h 411519"/>
                <a:gd name="connsiteX15" fmla="*/ 467401 w 570338"/>
                <a:gd name="connsiteY15" fmla="*/ 171622 h 411519"/>
                <a:gd name="connsiteX16" fmla="*/ 430473 w 570338"/>
                <a:gd name="connsiteY16" fmla="*/ 188034 h 411519"/>
                <a:gd name="connsiteX17" fmla="*/ 477850 w 570338"/>
                <a:gd name="connsiteY17" fmla="*/ 210770 h 411519"/>
                <a:gd name="connsiteX18" fmla="*/ 509778 w 570338"/>
                <a:gd name="connsiteY18" fmla="*/ 218352 h 411519"/>
                <a:gd name="connsiteX19" fmla="*/ 538696 w 570338"/>
                <a:gd name="connsiteY19" fmla="*/ 249737 h 411519"/>
                <a:gd name="connsiteX20" fmla="*/ 570338 w 570338"/>
                <a:gd name="connsiteY20" fmla="*/ 251985 h 411519"/>
                <a:gd name="connsiteX21" fmla="*/ 564071 w 570338"/>
                <a:gd name="connsiteY21" fmla="*/ 275559 h 411519"/>
                <a:gd name="connsiteX22" fmla="*/ 528771 w 570338"/>
                <a:gd name="connsiteY22" fmla="*/ 313916 h 411519"/>
                <a:gd name="connsiteX23" fmla="*/ 504015 w 570338"/>
                <a:gd name="connsiteY23" fmla="*/ 299896 h 411519"/>
                <a:gd name="connsiteX24" fmla="*/ 472392 w 570338"/>
                <a:gd name="connsiteY24" fmla="*/ 267949 h 411519"/>
                <a:gd name="connsiteX25" fmla="*/ 446361 w 570338"/>
                <a:gd name="connsiteY25" fmla="*/ 272140 h 411519"/>
                <a:gd name="connsiteX26" fmla="*/ 443827 w 570338"/>
                <a:gd name="connsiteY26" fmla="*/ 291190 h 411519"/>
                <a:gd name="connsiteX27" fmla="*/ 464982 w 570338"/>
                <a:gd name="connsiteY27" fmla="*/ 310316 h 411519"/>
                <a:gd name="connsiteX28" fmla="*/ 492281 w 570338"/>
                <a:gd name="connsiteY28" fmla="*/ 325318 h 411519"/>
                <a:gd name="connsiteX29" fmla="*/ 500567 w 570338"/>
                <a:gd name="connsiteY29" fmla="*/ 333928 h 411519"/>
                <a:gd name="connsiteX30" fmla="*/ 513664 w 570338"/>
                <a:gd name="connsiteY30" fmla="*/ 365637 h 411519"/>
                <a:gd name="connsiteX31" fmla="*/ 506730 w 570338"/>
                <a:gd name="connsiteY31" fmla="*/ 388335 h 411519"/>
                <a:gd name="connsiteX32" fmla="*/ 481365 w 570338"/>
                <a:gd name="connsiteY32" fmla="*/ 379810 h 411519"/>
                <a:gd name="connsiteX33" fmla="*/ 430911 w 570338"/>
                <a:gd name="connsiteY33" fmla="*/ 354398 h 411519"/>
                <a:gd name="connsiteX34" fmla="*/ 459343 w 570338"/>
                <a:gd name="connsiteY34" fmla="*/ 381734 h 411519"/>
                <a:gd name="connsiteX35" fmla="*/ 480289 w 570338"/>
                <a:gd name="connsiteY35" fmla="*/ 400661 h 411519"/>
                <a:gd name="connsiteX36" fmla="*/ 483565 w 570338"/>
                <a:gd name="connsiteY36" fmla="*/ 411519 h 411519"/>
                <a:gd name="connsiteX37" fmla="*/ 429016 w 570338"/>
                <a:gd name="connsiteY37" fmla="*/ 399108 h 411519"/>
                <a:gd name="connsiteX38" fmla="*/ 385848 w 570338"/>
                <a:gd name="connsiteY38" fmla="*/ 380896 h 411519"/>
                <a:gd name="connsiteX39" fmla="*/ 361464 w 570338"/>
                <a:gd name="connsiteY39" fmla="*/ 365485 h 411519"/>
                <a:gd name="connsiteX40" fmla="*/ 368494 w 570338"/>
                <a:gd name="connsiteY40" fmla="*/ 356503 h 411519"/>
                <a:gd name="connsiteX41" fmla="*/ 338480 w 570338"/>
                <a:gd name="connsiteY41" fmla="*/ 340015 h 411519"/>
                <a:gd name="connsiteX42" fmla="*/ 309191 w 570338"/>
                <a:gd name="connsiteY42" fmla="*/ 324327 h 411519"/>
                <a:gd name="connsiteX43" fmla="*/ 309515 w 570338"/>
                <a:gd name="connsiteY43" fmla="*/ 333719 h 411519"/>
                <a:gd name="connsiteX44" fmla="*/ 251346 w 570338"/>
                <a:gd name="connsiteY44" fmla="*/ 338872 h 411519"/>
                <a:gd name="connsiteX45" fmla="*/ 234334 w 570338"/>
                <a:gd name="connsiteY45" fmla="*/ 327775 h 411519"/>
                <a:gd name="connsiteX46" fmla="*/ 247583 w 570338"/>
                <a:gd name="connsiteY46" fmla="*/ 303734 h 411519"/>
                <a:gd name="connsiteX47" fmla="*/ 285379 w 570338"/>
                <a:gd name="connsiteY47" fmla="*/ 303153 h 411519"/>
                <a:gd name="connsiteX48" fmla="*/ 326784 w 570338"/>
                <a:gd name="connsiteY48" fmla="*/ 298953 h 411519"/>
                <a:gd name="connsiteX49" fmla="*/ 320059 w 570338"/>
                <a:gd name="connsiteY49" fmla="*/ 287151 h 411519"/>
                <a:gd name="connsiteX50" fmla="*/ 327079 w 570338"/>
                <a:gd name="connsiteY50" fmla="*/ 270540 h 411519"/>
                <a:gd name="connsiteX51" fmla="*/ 353101 w 570338"/>
                <a:gd name="connsiteY51" fmla="*/ 237640 h 411519"/>
                <a:gd name="connsiteX52" fmla="*/ 347577 w 570338"/>
                <a:gd name="connsiteY52" fmla="*/ 222505 h 411519"/>
                <a:gd name="connsiteX53" fmla="*/ 339823 w 570338"/>
                <a:gd name="connsiteY53" fmla="*/ 210694 h 411519"/>
                <a:gd name="connsiteX54" fmla="*/ 309010 w 570338"/>
                <a:gd name="connsiteY54" fmla="*/ 193825 h 411519"/>
                <a:gd name="connsiteX55" fmla="*/ 268262 w 570338"/>
                <a:gd name="connsiteY55" fmla="*/ 181900 h 411519"/>
                <a:gd name="connsiteX56" fmla="*/ 281149 w 570338"/>
                <a:gd name="connsiteY56" fmla="*/ 172975 h 411519"/>
                <a:gd name="connsiteX57" fmla="*/ 259842 w 570338"/>
                <a:gd name="connsiteY57" fmla="*/ 150858 h 411519"/>
                <a:gd name="connsiteX58" fmla="*/ 242125 w 570338"/>
                <a:gd name="connsiteY58" fmla="*/ 148820 h 411519"/>
                <a:gd name="connsiteX59" fmla="*/ 226257 w 570338"/>
                <a:gd name="connsiteY59" fmla="*/ 136576 h 411519"/>
                <a:gd name="connsiteX60" fmla="*/ 215494 w 570338"/>
                <a:gd name="connsiteY60" fmla="*/ 147200 h 411519"/>
                <a:gd name="connsiteX61" fmla="*/ 179022 w 570338"/>
                <a:gd name="connsiteY61" fmla="*/ 151801 h 411519"/>
                <a:gd name="connsiteX62" fmla="*/ 105813 w 570338"/>
                <a:gd name="connsiteY62" fmla="*/ 143792 h 411519"/>
                <a:gd name="connsiteX63" fmla="*/ 63265 w 570338"/>
                <a:gd name="connsiteY63" fmla="*/ 133213 h 411519"/>
                <a:gd name="connsiteX64" fmla="*/ 30642 w 570338"/>
                <a:gd name="connsiteY64" fmla="*/ 127753 h 411519"/>
                <a:gd name="connsiteX65" fmla="*/ 13916 w 570338"/>
                <a:gd name="connsiteY65" fmla="*/ 114960 h 411519"/>
                <a:gd name="connsiteX66" fmla="*/ 34947 w 570338"/>
                <a:gd name="connsiteY66" fmla="*/ 98205 h 411519"/>
                <a:gd name="connsiteX67" fmla="*/ 6382 w 570338"/>
                <a:gd name="connsiteY67" fmla="*/ 98043 h 411519"/>
                <a:gd name="connsiteX68" fmla="*/ 0 w 570338"/>
                <a:gd name="connsiteY68" fmla="*/ 60256 h 411519"/>
                <a:gd name="connsiteX69" fmla="*/ 15459 w 570338"/>
                <a:gd name="connsiteY69" fmla="*/ 26165 h 411519"/>
                <a:gd name="connsiteX70" fmla="*/ 36147 w 570338"/>
                <a:gd name="connsiteY70" fmla="*/ 10366 h 411519"/>
                <a:gd name="connsiteX71" fmla="*/ 88087 w 570338"/>
                <a:gd name="connsiteY71" fmla="*/ 0 h 411519"/>
                <a:gd name="connsiteX72" fmla="*/ 73285 w 570338"/>
                <a:gd name="connsiteY72" fmla="*/ 25090 h 411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0338" h="411519">
                  <a:moveTo>
                    <a:pt x="73285" y="25090"/>
                  </a:moveTo>
                  <a:lnTo>
                    <a:pt x="89125" y="48936"/>
                  </a:lnTo>
                  <a:lnTo>
                    <a:pt x="107718" y="18029"/>
                  </a:lnTo>
                  <a:lnTo>
                    <a:pt x="158706" y="2065"/>
                  </a:lnTo>
                  <a:lnTo>
                    <a:pt x="193215" y="41992"/>
                  </a:lnTo>
                  <a:lnTo>
                    <a:pt x="190214" y="66779"/>
                  </a:lnTo>
                  <a:lnTo>
                    <a:pt x="230010" y="55832"/>
                  </a:lnTo>
                  <a:lnTo>
                    <a:pt x="249041" y="40729"/>
                  </a:lnTo>
                  <a:lnTo>
                    <a:pt x="293675" y="59932"/>
                  </a:lnTo>
                  <a:lnTo>
                    <a:pt x="321374" y="77826"/>
                  </a:lnTo>
                  <a:lnTo>
                    <a:pt x="323983" y="94044"/>
                  </a:lnTo>
                  <a:lnTo>
                    <a:pt x="361331" y="85658"/>
                  </a:lnTo>
                  <a:lnTo>
                    <a:pt x="382295" y="109176"/>
                  </a:lnTo>
                  <a:lnTo>
                    <a:pt x="430854" y="123602"/>
                  </a:lnTo>
                  <a:lnTo>
                    <a:pt x="448380" y="138200"/>
                  </a:lnTo>
                  <a:lnTo>
                    <a:pt x="467401" y="171622"/>
                  </a:lnTo>
                  <a:lnTo>
                    <a:pt x="430473" y="188034"/>
                  </a:lnTo>
                  <a:lnTo>
                    <a:pt x="477850" y="210770"/>
                  </a:lnTo>
                  <a:lnTo>
                    <a:pt x="509778" y="218352"/>
                  </a:lnTo>
                  <a:lnTo>
                    <a:pt x="538696" y="249737"/>
                  </a:lnTo>
                  <a:lnTo>
                    <a:pt x="570338" y="251985"/>
                  </a:lnTo>
                  <a:lnTo>
                    <a:pt x="564071" y="275559"/>
                  </a:lnTo>
                  <a:lnTo>
                    <a:pt x="528771" y="313916"/>
                  </a:lnTo>
                  <a:lnTo>
                    <a:pt x="504015" y="299896"/>
                  </a:lnTo>
                  <a:lnTo>
                    <a:pt x="472392" y="267949"/>
                  </a:lnTo>
                  <a:lnTo>
                    <a:pt x="446361" y="272140"/>
                  </a:lnTo>
                  <a:lnTo>
                    <a:pt x="443827" y="291190"/>
                  </a:lnTo>
                  <a:lnTo>
                    <a:pt x="464982" y="310316"/>
                  </a:lnTo>
                  <a:lnTo>
                    <a:pt x="492281" y="325318"/>
                  </a:lnTo>
                  <a:lnTo>
                    <a:pt x="500567" y="333928"/>
                  </a:lnTo>
                  <a:lnTo>
                    <a:pt x="513664" y="365637"/>
                  </a:lnTo>
                  <a:lnTo>
                    <a:pt x="506730" y="388335"/>
                  </a:lnTo>
                  <a:lnTo>
                    <a:pt x="481365" y="379810"/>
                  </a:lnTo>
                  <a:lnTo>
                    <a:pt x="430911" y="354398"/>
                  </a:lnTo>
                  <a:lnTo>
                    <a:pt x="459343" y="381734"/>
                  </a:lnTo>
                  <a:lnTo>
                    <a:pt x="480289" y="400661"/>
                  </a:lnTo>
                  <a:lnTo>
                    <a:pt x="483565" y="411519"/>
                  </a:lnTo>
                  <a:lnTo>
                    <a:pt x="429016" y="399108"/>
                  </a:lnTo>
                  <a:lnTo>
                    <a:pt x="385848" y="380896"/>
                  </a:lnTo>
                  <a:lnTo>
                    <a:pt x="361464" y="365485"/>
                  </a:lnTo>
                  <a:lnTo>
                    <a:pt x="368494" y="356503"/>
                  </a:lnTo>
                  <a:lnTo>
                    <a:pt x="338480" y="340015"/>
                  </a:lnTo>
                  <a:lnTo>
                    <a:pt x="309191" y="324327"/>
                  </a:lnTo>
                  <a:lnTo>
                    <a:pt x="309515" y="333719"/>
                  </a:lnTo>
                  <a:lnTo>
                    <a:pt x="251346" y="338872"/>
                  </a:lnTo>
                  <a:lnTo>
                    <a:pt x="234334" y="327775"/>
                  </a:lnTo>
                  <a:lnTo>
                    <a:pt x="247583" y="303734"/>
                  </a:lnTo>
                  <a:lnTo>
                    <a:pt x="285379" y="303153"/>
                  </a:lnTo>
                  <a:lnTo>
                    <a:pt x="326784" y="298953"/>
                  </a:lnTo>
                  <a:lnTo>
                    <a:pt x="320059" y="287151"/>
                  </a:lnTo>
                  <a:lnTo>
                    <a:pt x="327079" y="270540"/>
                  </a:lnTo>
                  <a:lnTo>
                    <a:pt x="353101" y="237640"/>
                  </a:lnTo>
                  <a:lnTo>
                    <a:pt x="347577" y="222505"/>
                  </a:lnTo>
                  <a:lnTo>
                    <a:pt x="339823" y="210694"/>
                  </a:lnTo>
                  <a:lnTo>
                    <a:pt x="309010" y="193825"/>
                  </a:lnTo>
                  <a:lnTo>
                    <a:pt x="268262" y="181900"/>
                  </a:lnTo>
                  <a:lnTo>
                    <a:pt x="281149" y="172975"/>
                  </a:lnTo>
                  <a:lnTo>
                    <a:pt x="259842" y="150858"/>
                  </a:lnTo>
                  <a:lnTo>
                    <a:pt x="242125" y="148820"/>
                  </a:lnTo>
                  <a:lnTo>
                    <a:pt x="226257" y="136576"/>
                  </a:lnTo>
                  <a:lnTo>
                    <a:pt x="215494" y="147200"/>
                  </a:lnTo>
                  <a:lnTo>
                    <a:pt x="179022" y="151801"/>
                  </a:lnTo>
                  <a:lnTo>
                    <a:pt x="105813" y="143792"/>
                  </a:lnTo>
                  <a:lnTo>
                    <a:pt x="63265" y="133213"/>
                  </a:lnTo>
                  <a:lnTo>
                    <a:pt x="30642" y="127753"/>
                  </a:lnTo>
                  <a:lnTo>
                    <a:pt x="13916" y="114960"/>
                  </a:lnTo>
                  <a:lnTo>
                    <a:pt x="34947" y="98205"/>
                  </a:lnTo>
                  <a:lnTo>
                    <a:pt x="6382" y="98043"/>
                  </a:lnTo>
                  <a:lnTo>
                    <a:pt x="0" y="60256"/>
                  </a:lnTo>
                  <a:lnTo>
                    <a:pt x="15459" y="26165"/>
                  </a:lnTo>
                  <a:lnTo>
                    <a:pt x="36147" y="10366"/>
                  </a:lnTo>
                  <a:lnTo>
                    <a:pt x="88087" y="0"/>
                  </a:lnTo>
                  <a:lnTo>
                    <a:pt x="73285" y="25090"/>
                  </a:lnTo>
                </a:path>
              </a:pathLst>
            </a:custGeom>
            <a:solidFill>
              <a:srgbClr val="E6E6E6"/>
            </a:solidFill>
            <a:ln w="2305" cap="flat">
              <a:solidFill>
                <a:srgbClr val="000000"/>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AA2B630-A258-3E6C-AC0B-5C1436B00842}"/>
                </a:ext>
              </a:extLst>
            </p:cNvPr>
            <p:cNvSpPr/>
            <p:nvPr/>
          </p:nvSpPr>
          <p:spPr>
            <a:xfrm>
              <a:off x="4115723" y="4778425"/>
              <a:ext cx="154943" cy="85458"/>
            </a:xfrm>
            <a:custGeom>
              <a:avLst/>
              <a:gdLst>
                <a:gd name="connsiteX0" fmla="*/ 121272 w 154943"/>
                <a:gd name="connsiteY0" fmla="*/ 3200 h 85458"/>
                <a:gd name="connsiteX1" fmla="*/ 121282 w 154943"/>
                <a:gd name="connsiteY1" fmla="*/ 64637 h 85458"/>
                <a:gd name="connsiteX2" fmla="*/ 142827 w 154943"/>
                <a:gd name="connsiteY2" fmla="*/ 64646 h 85458"/>
                <a:gd name="connsiteX3" fmla="*/ 154943 w 154943"/>
                <a:gd name="connsiteY3" fmla="*/ 65389 h 85458"/>
                <a:gd name="connsiteX4" fmla="*/ 148285 w 154943"/>
                <a:gd name="connsiteY4" fmla="*/ 76714 h 85458"/>
                <a:gd name="connsiteX5" fmla="*/ 131035 w 154943"/>
                <a:gd name="connsiteY5" fmla="*/ 85458 h 85458"/>
                <a:gd name="connsiteX6" fmla="*/ 121149 w 154943"/>
                <a:gd name="connsiteY6" fmla="*/ 84553 h 85458"/>
                <a:gd name="connsiteX7" fmla="*/ 109242 w 154943"/>
                <a:gd name="connsiteY7" fmla="*/ 82277 h 85458"/>
                <a:gd name="connsiteX8" fmla="*/ 94631 w 154943"/>
                <a:gd name="connsiteY8" fmla="*/ 73828 h 85458"/>
                <a:gd name="connsiteX9" fmla="*/ 73562 w 154943"/>
                <a:gd name="connsiteY9" fmla="*/ 69780 h 85458"/>
                <a:gd name="connsiteX10" fmla="*/ 48254 w 154943"/>
                <a:gd name="connsiteY10" fmla="*/ 54207 h 85458"/>
                <a:gd name="connsiteX11" fmla="*/ 27708 w 154943"/>
                <a:gd name="connsiteY11" fmla="*/ 39329 h 85458"/>
                <a:gd name="connsiteX12" fmla="*/ 0 w 154943"/>
                <a:gd name="connsiteY12" fmla="*/ 8658 h 85458"/>
                <a:gd name="connsiteX13" fmla="*/ 16583 w 154943"/>
                <a:gd name="connsiteY13" fmla="*/ 14373 h 85458"/>
                <a:gd name="connsiteX14" fmla="*/ 44825 w 154943"/>
                <a:gd name="connsiteY14" fmla="*/ 32661 h 85458"/>
                <a:gd name="connsiteX15" fmla="*/ 71514 w 154943"/>
                <a:gd name="connsiteY15" fmla="*/ 42548 h 85458"/>
                <a:gd name="connsiteX16" fmla="*/ 81886 w 154943"/>
                <a:gd name="connsiteY16" fmla="*/ 29918 h 85458"/>
                <a:gd name="connsiteX17" fmla="*/ 88411 w 154943"/>
                <a:gd name="connsiteY17" fmla="*/ 11211 h 85458"/>
                <a:gd name="connsiteX18" fmla="*/ 106956 w 154943"/>
                <a:gd name="connsiteY18" fmla="*/ 0 h 85458"/>
                <a:gd name="connsiteX19" fmla="*/ 121272 w 154943"/>
                <a:gd name="connsiteY19" fmla="*/ 3200 h 8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4943" h="85458">
                  <a:moveTo>
                    <a:pt x="121272" y="3200"/>
                  </a:moveTo>
                  <a:lnTo>
                    <a:pt x="121282" y="64637"/>
                  </a:lnTo>
                  <a:lnTo>
                    <a:pt x="142827" y="64646"/>
                  </a:lnTo>
                  <a:lnTo>
                    <a:pt x="154943" y="65389"/>
                  </a:lnTo>
                  <a:lnTo>
                    <a:pt x="148285" y="76714"/>
                  </a:lnTo>
                  <a:lnTo>
                    <a:pt x="131035" y="85458"/>
                  </a:lnTo>
                  <a:lnTo>
                    <a:pt x="121149" y="84553"/>
                  </a:lnTo>
                  <a:lnTo>
                    <a:pt x="109242" y="82277"/>
                  </a:lnTo>
                  <a:lnTo>
                    <a:pt x="94631" y="73828"/>
                  </a:lnTo>
                  <a:lnTo>
                    <a:pt x="73562" y="69780"/>
                  </a:lnTo>
                  <a:lnTo>
                    <a:pt x="48254" y="54207"/>
                  </a:lnTo>
                  <a:lnTo>
                    <a:pt x="27708" y="39329"/>
                  </a:lnTo>
                  <a:lnTo>
                    <a:pt x="0" y="8658"/>
                  </a:lnTo>
                  <a:lnTo>
                    <a:pt x="16583" y="14373"/>
                  </a:lnTo>
                  <a:lnTo>
                    <a:pt x="44825" y="32661"/>
                  </a:lnTo>
                  <a:lnTo>
                    <a:pt x="71514" y="42548"/>
                  </a:lnTo>
                  <a:lnTo>
                    <a:pt x="81886" y="29918"/>
                  </a:lnTo>
                  <a:lnTo>
                    <a:pt x="88411" y="11211"/>
                  </a:lnTo>
                  <a:lnTo>
                    <a:pt x="106956" y="0"/>
                  </a:lnTo>
                  <a:lnTo>
                    <a:pt x="121272" y="3200"/>
                  </a:lnTo>
                </a:path>
              </a:pathLst>
            </a:custGeom>
            <a:solidFill>
              <a:srgbClr val="E6E6E6"/>
            </a:solidFill>
            <a:ln w="2305" cap="flat">
              <a:solidFill>
                <a:srgbClr val="000000"/>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1D27771-B837-2D5C-A794-5119A57B055D}"/>
                </a:ext>
              </a:extLst>
            </p:cNvPr>
            <p:cNvSpPr/>
            <p:nvPr/>
          </p:nvSpPr>
          <p:spPr>
            <a:xfrm>
              <a:off x="4096007" y="3969438"/>
              <a:ext cx="174155" cy="845534"/>
            </a:xfrm>
            <a:custGeom>
              <a:avLst/>
              <a:gdLst>
                <a:gd name="connsiteX0" fmla="*/ 149323 w 174155"/>
                <a:gd name="connsiteY0" fmla="*/ 81772 h 845534"/>
                <a:gd name="connsiteX1" fmla="*/ 157201 w 174155"/>
                <a:gd name="connsiteY1" fmla="*/ 110890 h 845534"/>
                <a:gd name="connsiteX2" fmla="*/ 171717 w 174155"/>
                <a:gd name="connsiteY2" fmla="*/ 107985 h 845534"/>
                <a:gd name="connsiteX3" fmla="*/ 174155 w 174155"/>
                <a:gd name="connsiteY3" fmla="*/ 113290 h 845534"/>
                <a:gd name="connsiteX4" fmla="*/ 167249 w 174155"/>
                <a:gd name="connsiteY4" fmla="*/ 135369 h 845534"/>
                <a:gd name="connsiteX5" fmla="*/ 145342 w 174155"/>
                <a:gd name="connsiteY5" fmla="*/ 145895 h 845534"/>
                <a:gd name="connsiteX6" fmla="*/ 145980 w 174155"/>
                <a:gd name="connsiteY6" fmla="*/ 181632 h 845534"/>
                <a:gd name="connsiteX7" fmla="*/ 141780 w 174155"/>
                <a:gd name="connsiteY7" fmla="*/ 188566 h 845534"/>
                <a:gd name="connsiteX8" fmla="*/ 147799 w 174155"/>
                <a:gd name="connsiteY8" fmla="*/ 197044 h 845534"/>
                <a:gd name="connsiteX9" fmla="*/ 133607 w 174155"/>
                <a:gd name="connsiteY9" fmla="*/ 210512 h 845534"/>
                <a:gd name="connsiteX10" fmla="*/ 120434 w 174155"/>
                <a:gd name="connsiteY10" fmla="*/ 230915 h 845534"/>
                <a:gd name="connsiteX11" fmla="*/ 113243 w 174155"/>
                <a:gd name="connsiteY11" fmla="*/ 250793 h 845534"/>
                <a:gd name="connsiteX12" fmla="*/ 115138 w 174155"/>
                <a:gd name="connsiteY12" fmla="*/ 272101 h 845534"/>
                <a:gd name="connsiteX13" fmla="*/ 102746 w 174155"/>
                <a:gd name="connsiteY13" fmla="*/ 294875 h 845534"/>
                <a:gd name="connsiteX14" fmla="*/ 112014 w 174155"/>
                <a:gd name="connsiteY14" fmla="*/ 333442 h 845534"/>
                <a:gd name="connsiteX15" fmla="*/ 117234 w 174155"/>
                <a:gd name="connsiteY15" fmla="*/ 337547 h 845534"/>
                <a:gd name="connsiteX16" fmla="*/ 117196 w 174155"/>
                <a:gd name="connsiteY16" fmla="*/ 358302 h 845534"/>
                <a:gd name="connsiteX17" fmla="*/ 105718 w 174155"/>
                <a:gd name="connsiteY17" fmla="*/ 380495 h 845534"/>
                <a:gd name="connsiteX18" fmla="*/ 106185 w 174155"/>
                <a:gd name="connsiteY18" fmla="*/ 399612 h 845534"/>
                <a:gd name="connsiteX19" fmla="*/ 90954 w 174155"/>
                <a:gd name="connsiteY19" fmla="*/ 414633 h 845534"/>
                <a:gd name="connsiteX20" fmla="*/ 91030 w 174155"/>
                <a:gd name="connsiteY20" fmla="*/ 435912 h 845534"/>
                <a:gd name="connsiteX21" fmla="*/ 97145 w 174155"/>
                <a:gd name="connsiteY21" fmla="*/ 458686 h 845534"/>
                <a:gd name="connsiteX22" fmla="*/ 85106 w 174155"/>
                <a:gd name="connsiteY22" fmla="*/ 467211 h 845534"/>
                <a:gd name="connsiteX23" fmla="*/ 79724 w 174155"/>
                <a:gd name="connsiteY23" fmla="*/ 488252 h 845534"/>
                <a:gd name="connsiteX24" fmla="*/ 75000 w 174155"/>
                <a:gd name="connsiteY24" fmla="*/ 512617 h 845534"/>
                <a:gd name="connsiteX25" fmla="*/ 78400 w 174155"/>
                <a:gd name="connsiteY25" fmla="*/ 541906 h 845534"/>
                <a:gd name="connsiteX26" fmla="*/ 70314 w 174155"/>
                <a:gd name="connsiteY26" fmla="*/ 546830 h 845534"/>
                <a:gd name="connsiteX27" fmla="*/ 75009 w 174155"/>
                <a:gd name="connsiteY27" fmla="*/ 574910 h 845534"/>
                <a:gd name="connsiteX28" fmla="*/ 84087 w 174155"/>
                <a:gd name="connsiteY28" fmla="*/ 584197 h 845534"/>
                <a:gd name="connsiteX29" fmla="*/ 77457 w 174155"/>
                <a:gd name="connsiteY29" fmla="*/ 594531 h 845534"/>
                <a:gd name="connsiteX30" fmla="*/ 86782 w 174155"/>
                <a:gd name="connsiteY30" fmla="*/ 599475 h 845534"/>
                <a:gd name="connsiteX31" fmla="*/ 88935 w 174155"/>
                <a:gd name="connsiteY31" fmla="*/ 608800 h 845534"/>
                <a:gd name="connsiteX32" fmla="*/ 80153 w 174155"/>
                <a:gd name="connsiteY32" fmla="*/ 613515 h 845534"/>
                <a:gd name="connsiteX33" fmla="*/ 82315 w 174155"/>
                <a:gd name="connsiteY33" fmla="*/ 628145 h 845534"/>
                <a:gd name="connsiteX34" fmla="*/ 74971 w 174155"/>
                <a:gd name="connsiteY34" fmla="*/ 661483 h 845534"/>
                <a:gd name="connsiteX35" fmla="*/ 64303 w 174155"/>
                <a:gd name="connsiteY35" fmla="*/ 683238 h 845534"/>
                <a:gd name="connsiteX36" fmla="*/ 66637 w 174155"/>
                <a:gd name="connsiteY36" fmla="*/ 696211 h 845534"/>
                <a:gd name="connsiteX37" fmla="*/ 60265 w 174155"/>
                <a:gd name="connsiteY37" fmla="*/ 712604 h 845534"/>
                <a:gd name="connsiteX38" fmla="*/ 44834 w 174155"/>
                <a:gd name="connsiteY38" fmla="*/ 724024 h 845534"/>
                <a:gd name="connsiteX39" fmla="*/ 46587 w 174155"/>
                <a:gd name="connsiteY39" fmla="*/ 751827 h 845534"/>
                <a:gd name="connsiteX40" fmla="*/ 53673 w 174155"/>
                <a:gd name="connsiteY40" fmla="*/ 761410 h 845534"/>
                <a:gd name="connsiteX41" fmla="*/ 67066 w 174155"/>
                <a:gd name="connsiteY41" fmla="*/ 759705 h 845534"/>
                <a:gd name="connsiteX42" fmla="*/ 66675 w 174155"/>
                <a:gd name="connsiteY42" fmla="*/ 779621 h 845534"/>
                <a:gd name="connsiteX43" fmla="*/ 75019 w 174155"/>
                <a:gd name="connsiteY43" fmla="*/ 795242 h 845534"/>
                <a:gd name="connsiteX44" fmla="*/ 123625 w 174155"/>
                <a:gd name="connsiteY44" fmla="*/ 798852 h 845534"/>
                <a:gd name="connsiteX45" fmla="*/ 142275 w 174155"/>
                <a:gd name="connsiteY45" fmla="*/ 803072 h 845534"/>
                <a:gd name="connsiteX46" fmla="*/ 124368 w 174155"/>
                <a:gd name="connsiteY46" fmla="*/ 802872 h 845534"/>
                <a:gd name="connsiteX47" fmla="*/ 114691 w 174155"/>
                <a:gd name="connsiteY47" fmla="*/ 809520 h 845534"/>
                <a:gd name="connsiteX48" fmla="*/ 96536 w 174155"/>
                <a:gd name="connsiteY48" fmla="*/ 819331 h 845534"/>
                <a:gd name="connsiteX49" fmla="*/ 93288 w 174155"/>
                <a:gd name="connsiteY49" fmla="*/ 844896 h 845534"/>
                <a:gd name="connsiteX50" fmla="*/ 84772 w 174155"/>
                <a:gd name="connsiteY50" fmla="*/ 845534 h 845534"/>
                <a:gd name="connsiteX51" fmla="*/ 62084 w 174155"/>
                <a:gd name="connsiteY51" fmla="*/ 836600 h 845534"/>
                <a:gd name="connsiteX52" fmla="*/ 39052 w 174155"/>
                <a:gd name="connsiteY52" fmla="*/ 817588 h 845534"/>
                <a:gd name="connsiteX53" fmla="*/ 39052 w 174155"/>
                <a:gd name="connsiteY53" fmla="*/ 817588 h 845534"/>
                <a:gd name="connsiteX54" fmla="*/ 14030 w 174155"/>
                <a:gd name="connsiteY54" fmla="*/ 802081 h 845534"/>
                <a:gd name="connsiteX55" fmla="*/ 7725 w 174155"/>
                <a:gd name="connsiteY55" fmla="*/ 785060 h 845534"/>
                <a:gd name="connsiteX56" fmla="*/ 13430 w 174155"/>
                <a:gd name="connsiteY56" fmla="*/ 769420 h 845534"/>
                <a:gd name="connsiteX57" fmla="*/ 3305 w 174155"/>
                <a:gd name="connsiteY57" fmla="*/ 751818 h 845534"/>
                <a:gd name="connsiteX58" fmla="*/ 724 w 174155"/>
                <a:gd name="connsiteY58" fmla="*/ 707298 h 845534"/>
                <a:gd name="connsiteX59" fmla="*/ 9277 w 174155"/>
                <a:gd name="connsiteY59" fmla="*/ 682552 h 845534"/>
                <a:gd name="connsiteX60" fmla="*/ 30528 w 174155"/>
                <a:gd name="connsiteY60" fmla="*/ 662874 h 845534"/>
                <a:gd name="connsiteX61" fmla="*/ 0 w 174155"/>
                <a:gd name="connsiteY61" fmla="*/ 655482 h 845534"/>
                <a:gd name="connsiteX62" fmla="*/ 19145 w 174155"/>
                <a:gd name="connsiteY62" fmla="*/ 633232 h 845534"/>
                <a:gd name="connsiteX63" fmla="*/ 26003 w 174155"/>
                <a:gd name="connsiteY63" fmla="*/ 591960 h 845534"/>
                <a:gd name="connsiteX64" fmla="*/ 48349 w 174155"/>
                <a:gd name="connsiteY64" fmla="*/ 600647 h 845534"/>
                <a:gd name="connsiteX65" fmla="*/ 58864 w 174155"/>
                <a:gd name="connsiteY65" fmla="*/ 549936 h 845534"/>
                <a:gd name="connsiteX66" fmla="*/ 45368 w 174155"/>
                <a:gd name="connsiteY66" fmla="*/ 543506 h 845534"/>
                <a:gd name="connsiteX67" fmla="*/ 39081 w 174155"/>
                <a:gd name="connsiteY67" fmla="*/ 573862 h 845534"/>
                <a:gd name="connsiteX68" fmla="*/ 26394 w 174155"/>
                <a:gd name="connsiteY68" fmla="*/ 570414 h 845534"/>
                <a:gd name="connsiteX69" fmla="*/ 32709 w 174155"/>
                <a:gd name="connsiteY69" fmla="*/ 535715 h 845534"/>
                <a:gd name="connsiteX70" fmla="*/ 39567 w 174155"/>
                <a:gd name="connsiteY70" fmla="*/ 491433 h 845534"/>
                <a:gd name="connsiteX71" fmla="*/ 48816 w 174155"/>
                <a:gd name="connsiteY71" fmla="*/ 475269 h 845534"/>
                <a:gd name="connsiteX72" fmla="*/ 43015 w 174155"/>
                <a:gd name="connsiteY72" fmla="*/ 452371 h 845534"/>
                <a:gd name="connsiteX73" fmla="*/ 41358 w 174155"/>
                <a:gd name="connsiteY73" fmla="*/ 426158 h 845534"/>
                <a:gd name="connsiteX74" fmla="*/ 49835 w 174155"/>
                <a:gd name="connsiteY74" fmla="*/ 425406 h 845534"/>
                <a:gd name="connsiteX75" fmla="*/ 62179 w 174155"/>
                <a:gd name="connsiteY75" fmla="*/ 388239 h 845534"/>
                <a:gd name="connsiteX76" fmla="*/ 76086 w 174155"/>
                <a:gd name="connsiteY76" fmla="*/ 351873 h 845534"/>
                <a:gd name="connsiteX77" fmla="*/ 84601 w 174155"/>
                <a:gd name="connsiteY77" fmla="*/ 318364 h 845534"/>
                <a:gd name="connsiteX78" fmla="*/ 79972 w 174155"/>
                <a:gd name="connsiteY78" fmla="*/ 285017 h 845534"/>
                <a:gd name="connsiteX79" fmla="*/ 85973 w 174155"/>
                <a:gd name="connsiteY79" fmla="*/ 266795 h 845534"/>
                <a:gd name="connsiteX80" fmla="*/ 83563 w 174155"/>
                <a:gd name="connsiteY80" fmla="*/ 239706 h 845534"/>
                <a:gd name="connsiteX81" fmla="*/ 95326 w 174155"/>
                <a:gd name="connsiteY81" fmla="*/ 213103 h 845534"/>
                <a:gd name="connsiteX82" fmla="*/ 98955 w 174155"/>
                <a:gd name="connsiteY82" fmla="*/ 171326 h 845534"/>
                <a:gd name="connsiteX83" fmla="*/ 105404 w 174155"/>
                <a:gd name="connsiteY83" fmla="*/ 126940 h 845534"/>
                <a:gd name="connsiteX84" fmla="*/ 111700 w 174155"/>
                <a:gd name="connsiteY84" fmla="*/ 79648 h 845534"/>
                <a:gd name="connsiteX85" fmla="*/ 110223 w 174155"/>
                <a:gd name="connsiteY85" fmla="*/ 45311 h 845534"/>
                <a:gd name="connsiteX86" fmla="*/ 106042 w 174155"/>
                <a:gd name="connsiteY86" fmla="*/ 15945 h 845534"/>
                <a:gd name="connsiteX87" fmla="*/ 116386 w 174155"/>
                <a:gd name="connsiteY87" fmla="*/ 10639 h 845534"/>
                <a:gd name="connsiteX88" fmla="*/ 121777 w 174155"/>
                <a:gd name="connsiteY88" fmla="*/ 0 h 845534"/>
                <a:gd name="connsiteX89" fmla="*/ 131635 w 174155"/>
                <a:gd name="connsiteY89" fmla="*/ 14116 h 845534"/>
                <a:gd name="connsiteX90" fmla="*/ 134321 w 174155"/>
                <a:gd name="connsiteY90" fmla="*/ 29137 h 845534"/>
                <a:gd name="connsiteX91" fmla="*/ 144866 w 174155"/>
                <a:gd name="connsiteY91" fmla="*/ 37967 h 845534"/>
                <a:gd name="connsiteX92" fmla="*/ 138532 w 174155"/>
                <a:gd name="connsiteY92" fmla="*/ 58207 h 845534"/>
                <a:gd name="connsiteX93" fmla="*/ 149342 w 174155"/>
                <a:gd name="connsiteY93" fmla="*/ 81772 h 84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74155" h="845534">
                  <a:moveTo>
                    <a:pt x="149323" y="81772"/>
                  </a:moveTo>
                  <a:lnTo>
                    <a:pt x="157201" y="110890"/>
                  </a:lnTo>
                  <a:lnTo>
                    <a:pt x="171717" y="107985"/>
                  </a:lnTo>
                  <a:lnTo>
                    <a:pt x="174155" y="113290"/>
                  </a:lnTo>
                  <a:lnTo>
                    <a:pt x="167249" y="135369"/>
                  </a:lnTo>
                  <a:lnTo>
                    <a:pt x="145342" y="145895"/>
                  </a:lnTo>
                  <a:lnTo>
                    <a:pt x="145980" y="181632"/>
                  </a:lnTo>
                  <a:lnTo>
                    <a:pt x="141780" y="188566"/>
                  </a:lnTo>
                  <a:lnTo>
                    <a:pt x="147799" y="197044"/>
                  </a:lnTo>
                  <a:lnTo>
                    <a:pt x="133607" y="210512"/>
                  </a:lnTo>
                  <a:lnTo>
                    <a:pt x="120434" y="230915"/>
                  </a:lnTo>
                  <a:lnTo>
                    <a:pt x="113243" y="250793"/>
                  </a:lnTo>
                  <a:lnTo>
                    <a:pt x="115138" y="272101"/>
                  </a:lnTo>
                  <a:lnTo>
                    <a:pt x="102746" y="294875"/>
                  </a:lnTo>
                  <a:lnTo>
                    <a:pt x="112014" y="333442"/>
                  </a:lnTo>
                  <a:lnTo>
                    <a:pt x="117234" y="337547"/>
                  </a:lnTo>
                  <a:lnTo>
                    <a:pt x="117196" y="358302"/>
                  </a:lnTo>
                  <a:lnTo>
                    <a:pt x="105718" y="380495"/>
                  </a:lnTo>
                  <a:lnTo>
                    <a:pt x="106185" y="399612"/>
                  </a:lnTo>
                  <a:lnTo>
                    <a:pt x="90954" y="414633"/>
                  </a:lnTo>
                  <a:lnTo>
                    <a:pt x="91030" y="435912"/>
                  </a:lnTo>
                  <a:lnTo>
                    <a:pt x="97145" y="458686"/>
                  </a:lnTo>
                  <a:lnTo>
                    <a:pt x="85106" y="467211"/>
                  </a:lnTo>
                  <a:lnTo>
                    <a:pt x="79724" y="488252"/>
                  </a:lnTo>
                  <a:lnTo>
                    <a:pt x="75000" y="512617"/>
                  </a:lnTo>
                  <a:lnTo>
                    <a:pt x="78400" y="541906"/>
                  </a:lnTo>
                  <a:lnTo>
                    <a:pt x="70314" y="546830"/>
                  </a:lnTo>
                  <a:lnTo>
                    <a:pt x="75009" y="574910"/>
                  </a:lnTo>
                  <a:lnTo>
                    <a:pt x="84087" y="584197"/>
                  </a:lnTo>
                  <a:lnTo>
                    <a:pt x="77457" y="594531"/>
                  </a:lnTo>
                  <a:lnTo>
                    <a:pt x="86782" y="599475"/>
                  </a:lnTo>
                  <a:lnTo>
                    <a:pt x="88935" y="608800"/>
                  </a:lnTo>
                  <a:lnTo>
                    <a:pt x="80153" y="613515"/>
                  </a:lnTo>
                  <a:lnTo>
                    <a:pt x="82315" y="628145"/>
                  </a:lnTo>
                  <a:lnTo>
                    <a:pt x="74971" y="661483"/>
                  </a:lnTo>
                  <a:lnTo>
                    <a:pt x="64303" y="683238"/>
                  </a:lnTo>
                  <a:lnTo>
                    <a:pt x="66637" y="696211"/>
                  </a:lnTo>
                  <a:lnTo>
                    <a:pt x="60265" y="712604"/>
                  </a:lnTo>
                  <a:lnTo>
                    <a:pt x="44834" y="724024"/>
                  </a:lnTo>
                  <a:lnTo>
                    <a:pt x="46587" y="751827"/>
                  </a:lnTo>
                  <a:lnTo>
                    <a:pt x="53673" y="761410"/>
                  </a:lnTo>
                  <a:lnTo>
                    <a:pt x="67066" y="759705"/>
                  </a:lnTo>
                  <a:lnTo>
                    <a:pt x="66675" y="779621"/>
                  </a:lnTo>
                  <a:lnTo>
                    <a:pt x="75019" y="795242"/>
                  </a:lnTo>
                  <a:lnTo>
                    <a:pt x="123625" y="798852"/>
                  </a:lnTo>
                  <a:lnTo>
                    <a:pt x="142275" y="803072"/>
                  </a:lnTo>
                  <a:lnTo>
                    <a:pt x="124368" y="802872"/>
                  </a:lnTo>
                  <a:lnTo>
                    <a:pt x="114691" y="809520"/>
                  </a:lnTo>
                  <a:lnTo>
                    <a:pt x="96536" y="819331"/>
                  </a:lnTo>
                  <a:lnTo>
                    <a:pt x="93288" y="844896"/>
                  </a:lnTo>
                  <a:lnTo>
                    <a:pt x="84772" y="845534"/>
                  </a:lnTo>
                  <a:lnTo>
                    <a:pt x="62084" y="836600"/>
                  </a:lnTo>
                  <a:lnTo>
                    <a:pt x="39052" y="817588"/>
                  </a:lnTo>
                  <a:lnTo>
                    <a:pt x="39052" y="817588"/>
                  </a:lnTo>
                  <a:lnTo>
                    <a:pt x="14030" y="802081"/>
                  </a:lnTo>
                  <a:lnTo>
                    <a:pt x="7725" y="785060"/>
                  </a:lnTo>
                  <a:lnTo>
                    <a:pt x="13430" y="769420"/>
                  </a:lnTo>
                  <a:lnTo>
                    <a:pt x="3305" y="751818"/>
                  </a:lnTo>
                  <a:lnTo>
                    <a:pt x="724" y="707298"/>
                  </a:lnTo>
                  <a:lnTo>
                    <a:pt x="9277" y="682552"/>
                  </a:lnTo>
                  <a:lnTo>
                    <a:pt x="30528" y="662874"/>
                  </a:lnTo>
                  <a:lnTo>
                    <a:pt x="0" y="655482"/>
                  </a:lnTo>
                  <a:lnTo>
                    <a:pt x="19145" y="633232"/>
                  </a:lnTo>
                  <a:lnTo>
                    <a:pt x="26003" y="591960"/>
                  </a:lnTo>
                  <a:lnTo>
                    <a:pt x="48349" y="600647"/>
                  </a:lnTo>
                  <a:lnTo>
                    <a:pt x="58864" y="549936"/>
                  </a:lnTo>
                  <a:lnTo>
                    <a:pt x="45368" y="543506"/>
                  </a:lnTo>
                  <a:lnTo>
                    <a:pt x="39081" y="573862"/>
                  </a:lnTo>
                  <a:lnTo>
                    <a:pt x="26394" y="570414"/>
                  </a:lnTo>
                  <a:lnTo>
                    <a:pt x="32709" y="535715"/>
                  </a:lnTo>
                  <a:lnTo>
                    <a:pt x="39567" y="491433"/>
                  </a:lnTo>
                  <a:lnTo>
                    <a:pt x="48816" y="475269"/>
                  </a:lnTo>
                  <a:lnTo>
                    <a:pt x="43015" y="452371"/>
                  </a:lnTo>
                  <a:lnTo>
                    <a:pt x="41358" y="426158"/>
                  </a:lnTo>
                  <a:lnTo>
                    <a:pt x="49835" y="425406"/>
                  </a:lnTo>
                  <a:lnTo>
                    <a:pt x="62179" y="388239"/>
                  </a:lnTo>
                  <a:lnTo>
                    <a:pt x="76086" y="351873"/>
                  </a:lnTo>
                  <a:lnTo>
                    <a:pt x="84601" y="318364"/>
                  </a:lnTo>
                  <a:lnTo>
                    <a:pt x="79972" y="285017"/>
                  </a:lnTo>
                  <a:lnTo>
                    <a:pt x="85973" y="266795"/>
                  </a:lnTo>
                  <a:lnTo>
                    <a:pt x="83563" y="239706"/>
                  </a:lnTo>
                  <a:lnTo>
                    <a:pt x="95326" y="213103"/>
                  </a:lnTo>
                  <a:lnTo>
                    <a:pt x="98955" y="171326"/>
                  </a:lnTo>
                  <a:lnTo>
                    <a:pt x="105404" y="126940"/>
                  </a:lnTo>
                  <a:lnTo>
                    <a:pt x="111700" y="79648"/>
                  </a:lnTo>
                  <a:lnTo>
                    <a:pt x="110223" y="45311"/>
                  </a:lnTo>
                  <a:lnTo>
                    <a:pt x="106042" y="15945"/>
                  </a:lnTo>
                  <a:lnTo>
                    <a:pt x="116386" y="10639"/>
                  </a:lnTo>
                  <a:lnTo>
                    <a:pt x="121777" y="0"/>
                  </a:lnTo>
                  <a:lnTo>
                    <a:pt x="131635" y="14116"/>
                  </a:lnTo>
                  <a:lnTo>
                    <a:pt x="134321" y="29137"/>
                  </a:lnTo>
                  <a:lnTo>
                    <a:pt x="144866" y="37967"/>
                  </a:lnTo>
                  <a:lnTo>
                    <a:pt x="138532" y="58207"/>
                  </a:lnTo>
                  <a:lnTo>
                    <a:pt x="149342" y="81772"/>
                  </a:lnTo>
                </a:path>
              </a:pathLst>
            </a:custGeom>
            <a:solidFill>
              <a:srgbClr val="2D3991"/>
            </a:solidFill>
            <a:ln w="2305" cap="flat">
              <a:solidFill>
                <a:srgbClr val="000000"/>
              </a:solid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18F9C5-F609-8713-F623-758D72963922}"/>
                </a:ext>
              </a:extLst>
            </p:cNvPr>
            <p:cNvSpPr/>
            <p:nvPr/>
          </p:nvSpPr>
          <p:spPr>
            <a:xfrm>
              <a:off x="4028665" y="3360753"/>
              <a:ext cx="243687" cy="337965"/>
            </a:xfrm>
            <a:custGeom>
              <a:avLst/>
              <a:gdLst>
                <a:gd name="connsiteX0" fmla="*/ 72771 w 243687"/>
                <a:gd name="connsiteY0" fmla="*/ 254508 h 337965"/>
                <a:gd name="connsiteX1" fmla="*/ 64151 w 243687"/>
                <a:gd name="connsiteY1" fmla="*/ 249746 h 337965"/>
                <a:gd name="connsiteX2" fmla="*/ 54283 w 243687"/>
                <a:gd name="connsiteY2" fmla="*/ 243078 h 337965"/>
                <a:gd name="connsiteX3" fmla="*/ 48568 w 243687"/>
                <a:gd name="connsiteY3" fmla="*/ 246278 h 337965"/>
                <a:gd name="connsiteX4" fmla="*/ 31499 w 243687"/>
                <a:gd name="connsiteY4" fmla="*/ 243487 h 337965"/>
                <a:gd name="connsiteX5" fmla="*/ 26594 w 243687"/>
                <a:gd name="connsiteY5" fmla="*/ 234839 h 337965"/>
                <a:gd name="connsiteX6" fmla="*/ 22850 w 243687"/>
                <a:gd name="connsiteY6" fmla="*/ 235163 h 337965"/>
                <a:gd name="connsiteX7" fmla="*/ 2724 w 243687"/>
                <a:gd name="connsiteY7" fmla="*/ 223676 h 337965"/>
                <a:gd name="connsiteX8" fmla="*/ 0 w 243687"/>
                <a:gd name="connsiteY8" fmla="*/ 217427 h 337965"/>
                <a:gd name="connsiteX9" fmla="*/ 7506 w 243687"/>
                <a:gd name="connsiteY9" fmla="*/ 215913 h 337965"/>
                <a:gd name="connsiteX10" fmla="*/ 6610 w 243687"/>
                <a:gd name="connsiteY10" fmla="*/ 205835 h 337965"/>
                <a:gd name="connsiteX11" fmla="*/ 11335 w 243687"/>
                <a:gd name="connsiteY11" fmla="*/ 198549 h 337965"/>
                <a:gd name="connsiteX12" fmla="*/ 21307 w 243687"/>
                <a:gd name="connsiteY12" fmla="*/ 197196 h 337965"/>
                <a:gd name="connsiteX13" fmla="*/ 29785 w 243687"/>
                <a:gd name="connsiteY13" fmla="*/ 184547 h 337965"/>
                <a:gd name="connsiteX14" fmla="*/ 37481 w 243687"/>
                <a:gd name="connsiteY14" fmla="*/ 173974 h 337965"/>
                <a:gd name="connsiteX15" fmla="*/ 30061 w 243687"/>
                <a:gd name="connsiteY15" fmla="*/ 169183 h 337965"/>
                <a:gd name="connsiteX16" fmla="*/ 33861 w 243687"/>
                <a:gd name="connsiteY16" fmla="*/ 157486 h 337965"/>
                <a:gd name="connsiteX17" fmla="*/ 29318 w 243687"/>
                <a:gd name="connsiteY17" fmla="*/ 139037 h 337965"/>
                <a:gd name="connsiteX18" fmla="*/ 33633 w 243687"/>
                <a:gd name="connsiteY18" fmla="*/ 133741 h 337965"/>
                <a:gd name="connsiteX19" fmla="*/ 30461 w 243687"/>
                <a:gd name="connsiteY19" fmla="*/ 116662 h 337965"/>
                <a:gd name="connsiteX20" fmla="*/ 22317 w 243687"/>
                <a:gd name="connsiteY20" fmla="*/ 105899 h 337965"/>
                <a:gd name="connsiteX21" fmla="*/ 24889 w 243687"/>
                <a:gd name="connsiteY21" fmla="*/ 96069 h 337965"/>
                <a:gd name="connsiteX22" fmla="*/ 31375 w 243687"/>
                <a:gd name="connsiteY22" fmla="*/ 97517 h 337965"/>
                <a:gd name="connsiteX23" fmla="*/ 35166 w 243687"/>
                <a:gd name="connsiteY23" fmla="*/ 91507 h 337965"/>
                <a:gd name="connsiteX24" fmla="*/ 30499 w 243687"/>
                <a:gd name="connsiteY24" fmla="*/ 79572 h 337965"/>
                <a:gd name="connsiteX25" fmla="*/ 32938 w 243687"/>
                <a:gd name="connsiteY25" fmla="*/ 76610 h 337965"/>
                <a:gd name="connsiteX26" fmla="*/ 43329 w 243687"/>
                <a:gd name="connsiteY26" fmla="*/ 77257 h 337965"/>
                <a:gd name="connsiteX27" fmla="*/ 58426 w 243687"/>
                <a:gd name="connsiteY27" fmla="*/ 63103 h 337965"/>
                <a:gd name="connsiteX28" fmla="*/ 66713 w 243687"/>
                <a:gd name="connsiteY28" fmla="*/ 60941 h 337965"/>
                <a:gd name="connsiteX29" fmla="*/ 66904 w 243687"/>
                <a:gd name="connsiteY29" fmla="*/ 54226 h 337965"/>
                <a:gd name="connsiteX30" fmla="*/ 70618 w 243687"/>
                <a:gd name="connsiteY30" fmla="*/ 37062 h 337965"/>
                <a:gd name="connsiteX31" fmla="*/ 82153 w 243687"/>
                <a:gd name="connsiteY31" fmla="*/ 27613 h 337965"/>
                <a:gd name="connsiteX32" fmla="*/ 94821 w 243687"/>
                <a:gd name="connsiteY32" fmla="*/ 27232 h 337965"/>
                <a:gd name="connsiteX33" fmla="*/ 96431 w 243687"/>
                <a:gd name="connsiteY33" fmla="*/ 22984 h 337965"/>
                <a:gd name="connsiteX34" fmla="*/ 112166 w 243687"/>
                <a:gd name="connsiteY34" fmla="*/ 24689 h 337965"/>
                <a:gd name="connsiteX35" fmla="*/ 127997 w 243687"/>
                <a:gd name="connsiteY35" fmla="*/ 14392 h 337965"/>
                <a:gd name="connsiteX36" fmla="*/ 135836 w 243687"/>
                <a:gd name="connsiteY36" fmla="*/ 9839 h 337965"/>
                <a:gd name="connsiteX37" fmla="*/ 145571 w 243687"/>
                <a:gd name="connsiteY37" fmla="*/ 0 h 337965"/>
                <a:gd name="connsiteX38" fmla="*/ 152695 w 243687"/>
                <a:gd name="connsiteY38" fmla="*/ 1257 h 337965"/>
                <a:gd name="connsiteX39" fmla="*/ 157972 w 243687"/>
                <a:gd name="connsiteY39" fmla="*/ 6620 h 337965"/>
                <a:gd name="connsiteX40" fmla="*/ 154067 w 243687"/>
                <a:gd name="connsiteY40" fmla="*/ 13487 h 337965"/>
                <a:gd name="connsiteX41" fmla="*/ 141151 w 243687"/>
                <a:gd name="connsiteY41" fmla="*/ 16907 h 337965"/>
                <a:gd name="connsiteX42" fmla="*/ 136046 w 243687"/>
                <a:gd name="connsiteY42" fmla="*/ 27089 h 337965"/>
                <a:gd name="connsiteX43" fmla="*/ 128254 w 243687"/>
                <a:gd name="connsiteY43" fmla="*/ 32928 h 337965"/>
                <a:gd name="connsiteX44" fmla="*/ 122415 w 243687"/>
                <a:gd name="connsiteY44" fmla="*/ 40491 h 337965"/>
                <a:gd name="connsiteX45" fmla="*/ 119958 w 243687"/>
                <a:gd name="connsiteY45" fmla="*/ 54988 h 337965"/>
                <a:gd name="connsiteX46" fmla="*/ 114376 w 243687"/>
                <a:gd name="connsiteY46" fmla="*/ 66856 h 337965"/>
                <a:gd name="connsiteX47" fmla="*/ 124759 w 243687"/>
                <a:gd name="connsiteY47" fmla="*/ 68209 h 337965"/>
                <a:gd name="connsiteX48" fmla="*/ 127340 w 243687"/>
                <a:gd name="connsiteY48" fmla="*/ 77524 h 337965"/>
                <a:gd name="connsiteX49" fmla="*/ 131778 w 243687"/>
                <a:gd name="connsiteY49" fmla="*/ 81982 h 337965"/>
                <a:gd name="connsiteX50" fmla="*/ 133369 w 243687"/>
                <a:gd name="connsiteY50" fmla="*/ 90135 h 337965"/>
                <a:gd name="connsiteX51" fmla="*/ 130978 w 243687"/>
                <a:gd name="connsiteY51" fmla="*/ 97631 h 337965"/>
                <a:gd name="connsiteX52" fmla="*/ 131683 w 243687"/>
                <a:gd name="connsiteY52" fmla="*/ 101851 h 337965"/>
                <a:gd name="connsiteX53" fmla="*/ 136636 w 243687"/>
                <a:gd name="connsiteY53" fmla="*/ 103537 h 337965"/>
                <a:gd name="connsiteX54" fmla="*/ 141427 w 243687"/>
                <a:gd name="connsiteY54" fmla="*/ 110585 h 337965"/>
                <a:gd name="connsiteX55" fmla="*/ 167297 w 243687"/>
                <a:gd name="connsiteY55" fmla="*/ 108642 h 337965"/>
                <a:gd name="connsiteX56" fmla="*/ 178975 w 243687"/>
                <a:gd name="connsiteY56" fmla="*/ 111214 h 337965"/>
                <a:gd name="connsiteX57" fmla="*/ 193139 w 243687"/>
                <a:gd name="connsiteY57" fmla="*/ 128597 h 337965"/>
                <a:gd name="connsiteX58" fmla="*/ 201263 w 243687"/>
                <a:gd name="connsiteY58" fmla="*/ 126444 h 337965"/>
                <a:gd name="connsiteX59" fmla="*/ 215751 w 243687"/>
                <a:gd name="connsiteY59" fmla="*/ 127521 h 337965"/>
                <a:gd name="connsiteX60" fmla="*/ 227219 w 243687"/>
                <a:gd name="connsiteY60" fmla="*/ 125216 h 337965"/>
                <a:gd name="connsiteX61" fmla="*/ 234334 w 243687"/>
                <a:gd name="connsiteY61" fmla="*/ 128692 h 337965"/>
                <a:gd name="connsiteX62" fmla="*/ 230715 w 243687"/>
                <a:gd name="connsiteY62" fmla="*/ 139560 h 337965"/>
                <a:gd name="connsiteX63" fmla="*/ 226219 w 243687"/>
                <a:gd name="connsiteY63" fmla="*/ 146333 h 337965"/>
                <a:gd name="connsiteX64" fmla="*/ 224647 w 243687"/>
                <a:gd name="connsiteY64" fmla="*/ 160792 h 337965"/>
                <a:gd name="connsiteX65" fmla="*/ 228695 w 243687"/>
                <a:gd name="connsiteY65" fmla="*/ 174184 h 337965"/>
                <a:gd name="connsiteX66" fmla="*/ 234410 w 243687"/>
                <a:gd name="connsiteY66" fmla="*/ 180165 h 337965"/>
                <a:gd name="connsiteX67" fmla="*/ 235106 w 243687"/>
                <a:gd name="connsiteY67" fmla="*/ 184671 h 337965"/>
                <a:gd name="connsiteX68" fmla="*/ 224914 w 243687"/>
                <a:gd name="connsiteY68" fmla="*/ 194701 h 337965"/>
                <a:gd name="connsiteX69" fmla="*/ 232210 w 243687"/>
                <a:gd name="connsiteY69" fmla="*/ 199130 h 337965"/>
                <a:gd name="connsiteX70" fmla="*/ 237554 w 243687"/>
                <a:gd name="connsiteY70" fmla="*/ 206169 h 337965"/>
                <a:gd name="connsiteX71" fmla="*/ 243688 w 243687"/>
                <a:gd name="connsiteY71" fmla="*/ 226238 h 337965"/>
                <a:gd name="connsiteX72" fmla="*/ 239897 w 243687"/>
                <a:gd name="connsiteY72" fmla="*/ 228714 h 337965"/>
                <a:gd name="connsiteX73" fmla="*/ 235972 w 243687"/>
                <a:gd name="connsiteY73" fmla="*/ 216846 h 337965"/>
                <a:gd name="connsiteX74" fmla="*/ 230381 w 243687"/>
                <a:gd name="connsiteY74" fmla="*/ 210464 h 337965"/>
                <a:gd name="connsiteX75" fmla="*/ 223733 w 243687"/>
                <a:gd name="connsiteY75" fmla="*/ 217399 h 337965"/>
                <a:gd name="connsiteX76" fmla="*/ 184537 w 243687"/>
                <a:gd name="connsiteY76" fmla="*/ 216951 h 337965"/>
                <a:gd name="connsiteX77" fmla="*/ 184785 w 243687"/>
                <a:gd name="connsiteY77" fmla="*/ 229543 h 337965"/>
                <a:gd name="connsiteX78" fmla="*/ 196577 w 243687"/>
                <a:gd name="connsiteY78" fmla="*/ 231620 h 337965"/>
                <a:gd name="connsiteX79" fmla="*/ 195891 w 243687"/>
                <a:gd name="connsiteY79" fmla="*/ 239325 h 337965"/>
                <a:gd name="connsiteX80" fmla="*/ 191872 w 243687"/>
                <a:gd name="connsiteY80" fmla="*/ 237249 h 337965"/>
                <a:gd name="connsiteX81" fmla="*/ 180537 w 243687"/>
                <a:gd name="connsiteY81" fmla="*/ 240564 h 337965"/>
                <a:gd name="connsiteX82" fmla="*/ 180432 w 243687"/>
                <a:gd name="connsiteY82" fmla="*/ 255175 h 337965"/>
                <a:gd name="connsiteX83" fmla="*/ 189357 w 243687"/>
                <a:gd name="connsiteY83" fmla="*/ 262509 h 337965"/>
                <a:gd name="connsiteX84" fmla="*/ 192510 w 243687"/>
                <a:gd name="connsiteY84" fmla="*/ 274034 h 337965"/>
                <a:gd name="connsiteX85" fmla="*/ 192034 w 243687"/>
                <a:gd name="connsiteY85" fmla="*/ 282759 h 337965"/>
                <a:gd name="connsiteX86" fmla="*/ 182994 w 243687"/>
                <a:gd name="connsiteY86" fmla="*/ 337966 h 337965"/>
                <a:gd name="connsiteX87" fmla="*/ 172926 w 243687"/>
                <a:gd name="connsiteY87" fmla="*/ 327250 h 337965"/>
                <a:gd name="connsiteX88" fmla="*/ 166916 w 243687"/>
                <a:gd name="connsiteY88" fmla="*/ 326774 h 337965"/>
                <a:gd name="connsiteX89" fmla="*/ 179889 w 243687"/>
                <a:gd name="connsiteY89" fmla="*/ 306286 h 337965"/>
                <a:gd name="connsiteX90" fmla="*/ 164487 w 243687"/>
                <a:gd name="connsiteY90" fmla="*/ 296856 h 337965"/>
                <a:gd name="connsiteX91" fmla="*/ 152419 w 243687"/>
                <a:gd name="connsiteY91" fmla="*/ 298590 h 337965"/>
                <a:gd name="connsiteX92" fmla="*/ 145151 w 243687"/>
                <a:gd name="connsiteY92" fmla="*/ 295104 h 337965"/>
                <a:gd name="connsiteX93" fmla="*/ 134074 w 243687"/>
                <a:gd name="connsiteY93" fmla="*/ 300428 h 337965"/>
                <a:gd name="connsiteX94" fmla="*/ 119091 w 243687"/>
                <a:gd name="connsiteY94" fmla="*/ 297904 h 337965"/>
                <a:gd name="connsiteX95" fmla="*/ 107242 w 243687"/>
                <a:gd name="connsiteY95" fmla="*/ 276806 h 337965"/>
                <a:gd name="connsiteX96" fmla="*/ 97927 w 243687"/>
                <a:gd name="connsiteY96" fmla="*/ 271624 h 337965"/>
                <a:gd name="connsiteX97" fmla="*/ 91507 w 243687"/>
                <a:gd name="connsiteY97" fmla="*/ 262128 h 337965"/>
                <a:gd name="connsiteX98" fmla="*/ 78134 w 243687"/>
                <a:gd name="connsiteY98" fmla="*/ 252603 h 337965"/>
                <a:gd name="connsiteX99" fmla="*/ 72771 w 243687"/>
                <a:gd name="connsiteY99" fmla="*/ 254508 h 33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243687" h="337965">
                  <a:moveTo>
                    <a:pt x="72771" y="254508"/>
                  </a:moveTo>
                  <a:lnTo>
                    <a:pt x="64151" y="249746"/>
                  </a:lnTo>
                  <a:lnTo>
                    <a:pt x="54283" y="243078"/>
                  </a:lnTo>
                  <a:lnTo>
                    <a:pt x="48568" y="246278"/>
                  </a:lnTo>
                  <a:lnTo>
                    <a:pt x="31499" y="243487"/>
                  </a:lnTo>
                  <a:lnTo>
                    <a:pt x="26594" y="234839"/>
                  </a:lnTo>
                  <a:lnTo>
                    <a:pt x="22850" y="235163"/>
                  </a:lnTo>
                  <a:lnTo>
                    <a:pt x="2724" y="223676"/>
                  </a:lnTo>
                  <a:lnTo>
                    <a:pt x="0" y="217427"/>
                  </a:lnTo>
                  <a:lnTo>
                    <a:pt x="7506" y="215913"/>
                  </a:lnTo>
                  <a:lnTo>
                    <a:pt x="6610" y="205835"/>
                  </a:lnTo>
                  <a:lnTo>
                    <a:pt x="11335" y="198549"/>
                  </a:lnTo>
                  <a:lnTo>
                    <a:pt x="21307" y="197196"/>
                  </a:lnTo>
                  <a:lnTo>
                    <a:pt x="29785" y="184547"/>
                  </a:lnTo>
                  <a:lnTo>
                    <a:pt x="37481" y="173974"/>
                  </a:lnTo>
                  <a:lnTo>
                    <a:pt x="30061" y="169183"/>
                  </a:lnTo>
                  <a:lnTo>
                    <a:pt x="33861" y="157486"/>
                  </a:lnTo>
                  <a:lnTo>
                    <a:pt x="29318" y="139037"/>
                  </a:lnTo>
                  <a:lnTo>
                    <a:pt x="33633" y="133741"/>
                  </a:lnTo>
                  <a:lnTo>
                    <a:pt x="30461" y="116662"/>
                  </a:lnTo>
                  <a:lnTo>
                    <a:pt x="22317" y="105899"/>
                  </a:lnTo>
                  <a:lnTo>
                    <a:pt x="24889" y="96069"/>
                  </a:lnTo>
                  <a:lnTo>
                    <a:pt x="31375" y="97517"/>
                  </a:lnTo>
                  <a:lnTo>
                    <a:pt x="35166" y="91507"/>
                  </a:lnTo>
                  <a:lnTo>
                    <a:pt x="30499" y="79572"/>
                  </a:lnTo>
                  <a:lnTo>
                    <a:pt x="32938" y="76610"/>
                  </a:lnTo>
                  <a:lnTo>
                    <a:pt x="43329" y="77257"/>
                  </a:lnTo>
                  <a:lnTo>
                    <a:pt x="58426" y="63103"/>
                  </a:lnTo>
                  <a:lnTo>
                    <a:pt x="66713" y="60941"/>
                  </a:lnTo>
                  <a:lnTo>
                    <a:pt x="66904" y="54226"/>
                  </a:lnTo>
                  <a:lnTo>
                    <a:pt x="70618" y="37062"/>
                  </a:lnTo>
                  <a:lnTo>
                    <a:pt x="82153" y="27613"/>
                  </a:lnTo>
                  <a:lnTo>
                    <a:pt x="94821" y="27232"/>
                  </a:lnTo>
                  <a:lnTo>
                    <a:pt x="96431" y="22984"/>
                  </a:lnTo>
                  <a:lnTo>
                    <a:pt x="112166" y="24689"/>
                  </a:lnTo>
                  <a:lnTo>
                    <a:pt x="127997" y="14392"/>
                  </a:lnTo>
                  <a:lnTo>
                    <a:pt x="135836" y="9839"/>
                  </a:lnTo>
                  <a:lnTo>
                    <a:pt x="145571" y="0"/>
                  </a:lnTo>
                  <a:lnTo>
                    <a:pt x="152695" y="1257"/>
                  </a:lnTo>
                  <a:lnTo>
                    <a:pt x="157972" y="6620"/>
                  </a:lnTo>
                  <a:lnTo>
                    <a:pt x="154067" y="13487"/>
                  </a:lnTo>
                  <a:lnTo>
                    <a:pt x="141151" y="16907"/>
                  </a:lnTo>
                  <a:lnTo>
                    <a:pt x="136046" y="27089"/>
                  </a:lnTo>
                  <a:lnTo>
                    <a:pt x="128254" y="32928"/>
                  </a:lnTo>
                  <a:lnTo>
                    <a:pt x="122415" y="40491"/>
                  </a:lnTo>
                  <a:lnTo>
                    <a:pt x="119958" y="54988"/>
                  </a:lnTo>
                  <a:lnTo>
                    <a:pt x="114376" y="66856"/>
                  </a:lnTo>
                  <a:lnTo>
                    <a:pt x="124759" y="68209"/>
                  </a:lnTo>
                  <a:lnTo>
                    <a:pt x="127340" y="77524"/>
                  </a:lnTo>
                  <a:lnTo>
                    <a:pt x="131778" y="81982"/>
                  </a:lnTo>
                  <a:lnTo>
                    <a:pt x="133369" y="90135"/>
                  </a:lnTo>
                  <a:lnTo>
                    <a:pt x="130978" y="97631"/>
                  </a:lnTo>
                  <a:lnTo>
                    <a:pt x="131683" y="101851"/>
                  </a:lnTo>
                  <a:lnTo>
                    <a:pt x="136636" y="103537"/>
                  </a:lnTo>
                  <a:lnTo>
                    <a:pt x="141427" y="110585"/>
                  </a:lnTo>
                  <a:lnTo>
                    <a:pt x="167297" y="108642"/>
                  </a:lnTo>
                  <a:lnTo>
                    <a:pt x="178975" y="111214"/>
                  </a:lnTo>
                  <a:lnTo>
                    <a:pt x="193139" y="128597"/>
                  </a:lnTo>
                  <a:lnTo>
                    <a:pt x="201263" y="126444"/>
                  </a:lnTo>
                  <a:lnTo>
                    <a:pt x="215751" y="127521"/>
                  </a:lnTo>
                  <a:lnTo>
                    <a:pt x="227219" y="125216"/>
                  </a:lnTo>
                  <a:lnTo>
                    <a:pt x="234334" y="128692"/>
                  </a:lnTo>
                  <a:lnTo>
                    <a:pt x="230715" y="139560"/>
                  </a:lnTo>
                  <a:lnTo>
                    <a:pt x="226219" y="146333"/>
                  </a:lnTo>
                  <a:lnTo>
                    <a:pt x="224647" y="160792"/>
                  </a:lnTo>
                  <a:lnTo>
                    <a:pt x="228695" y="174184"/>
                  </a:lnTo>
                  <a:lnTo>
                    <a:pt x="234410" y="180165"/>
                  </a:lnTo>
                  <a:lnTo>
                    <a:pt x="235106" y="184671"/>
                  </a:lnTo>
                  <a:lnTo>
                    <a:pt x="224914" y="194701"/>
                  </a:lnTo>
                  <a:lnTo>
                    <a:pt x="232210" y="199130"/>
                  </a:lnTo>
                  <a:lnTo>
                    <a:pt x="237554" y="206169"/>
                  </a:lnTo>
                  <a:lnTo>
                    <a:pt x="243688" y="226238"/>
                  </a:lnTo>
                  <a:lnTo>
                    <a:pt x="239897" y="228714"/>
                  </a:lnTo>
                  <a:lnTo>
                    <a:pt x="235972" y="216846"/>
                  </a:lnTo>
                  <a:lnTo>
                    <a:pt x="230381" y="210464"/>
                  </a:lnTo>
                  <a:lnTo>
                    <a:pt x="223733" y="217399"/>
                  </a:lnTo>
                  <a:lnTo>
                    <a:pt x="184537" y="216951"/>
                  </a:lnTo>
                  <a:lnTo>
                    <a:pt x="184785" y="229543"/>
                  </a:lnTo>
                  <a:lnTo>
                    <a:pt x="196577" y="231620"/>
                  </a:lnTo>
                  <a:lnTo>
                    <a:pt x="195891" y="239325"/>
                  </a:lnTo>
                  <a:lnTo>
                    <a:pt x="191872" y="237249"/>
                  </a:lnTo>
                  <a:lnTo>
                    <a:pt x="180537" y="240564"/>
                  </a:lnTo>
                  <a:lnTo>
                    <a:pt x="180432" y="255175"/>
                  </a:lnTo>
                  <a:lnTo>
                    <a:pt x="189357" y="262509"/>
                  </a:lnTo>
                  <a:lnTo>
                    <a:pt x="192510" y="274034"/>
                  </a:lnTo>
                  <a:lnTo>
                    <a:pt x="192034" y="282759"/>
                  </a:lnTo>
                  <a:lnTo>
                    <a:pt x="182994" y="337966"/>
                  </a:lnTo>
                  <a:lnTo>
                    <a:pt x="172926" y="327250"/>
                  </a:lnTo>
                  <a:lnTo>
                    <a:pt x="166916" y="326774"/>
                  </a:lnTo>
                  <a:lnTo>
                    <a:pt x="179889" y="306286"/>
                  </a:lnTo>
                  <a:lnTo>
                    <a:pt x="164487" y="296856"/>
                  </a:lnTo>
                  <a:lnTo>
                    <a:pt x="152419" y="298590"/>
                  </a:lnTo>
                  <a:lnTo>
                    <a:pt x="145151" y="295104"/>
                  </a:lnTo>
                  <a:lnTo>
                    <a:pt x="134074" y="300428"/>
                  </a:lnTo>
                  <a:lnTo>
                    <a:pt x="119091" y="297904"/>
                  </a:lnTo>
                  <a:lnTo>
                    <a:pt x="107242" y="276806"/>
                  </a:lnTo>
                  <a:lnTo>
                    <a:pt x="97927" y="271624"/>
                  </a:lnTo>
                  <a:lnTo>
                    <a:pt x="91507" y="262128"/>
                  </a:lnTo>
                  <a:lnTo>
                    <a:pt x="78134" y="252603"/>
                  </a:lnTo>
                  <a:lnTo>
                    <a:pt x="72771" y="254508"/>
                  </a:lnTo>
                </a:path>
              </a:pathLst>
            </a:custGeom>
            <a:solidFill>
              <a:srgbClr val="2D3991"/>
            </a:solidFill>
            <a:ln w="2305" cap="flat">
              <a:solidFill>
                <a:srgbClr val="000000"/>
              </a:solid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3C2B8C8-2B59-F53E-6CAD-EBA3C472AE40}"/>
                </a:ext>
              </a:extLst>
            </p:cNvPr>
            <p:cNvSpPr/>
            <p:nvPr/>
          </p:nvSpPr>
          <p:spPr>
            <a:xfrm>
              <a:off x="3888847" y="3385642"/>
              <a:ext cx="68303" cy="60750"/>
            </a:xfrm>
            <a:custGeom>
              <a:avLst/>
              <a:gdLst>
                <a:gd name="connsiteX0" fmla="*/ 59865 w 68303"/>
                <a:gd name="connsiteY0" fmla="*/ 60750 h 60750"/>
                <a:gd name="connsiteX1" fmla="*/ 48949 w 68303"/>
                <a:gd name="connsiteY1" fmla="*/ 56255 h 60750"/>
                <a:gd name="connsiteX2" fmla="*/ 44863 w 68303"/>
                <a:gd name="connsiteY2" fmla="*/ 51997 h 60750"/>
                <a:gd name="connsiteX3" fmla="*/ 47177 w 68303"/>
                <a:gd name="connsiteY3" fmla="*/ 48482 h 60750"/>
                <a:gd name="connsiteX4" fmla="*/ 46444 w 68303"/>
                <a:gd name="connsiteY4" fmla="*/ 44005 h 60750"/>
                <a:gd name="connsiteX5" fmla="*/ 40872 w 68303"/>
                <a:gd name="connsiteY5" fmla="*/ 39148 h 60750"/>
                <a:gd name="connsiteX6" fmla="*/ 32957 w 68303"/>
                <a:gd name="connsiteY6" fmla="*/ 35157 h 60750"/>
                <a:gd name="connsiteX7" fmla="*/ 26032 w 68303"/>
                <a:gd name="connsiteY7" fmla="*/ 32556 h 60750"/>
                <a:gd name="connsiteX8" fmla="*/ 24708 w 68303"/>
                <a:gd name="connsiteY8" fmla="*/ 26622 h 60750"/>
                <a:gd name="connsiteX9" fmla="*/ 19431 w 68303"/>
                <a:gd name="connsiteY9" fmla="*/ 22993 h 60750"/>
                <a:gd name="connsiteX10" fmla="*/ 20726 w 68303"/>
                <a:gd name="connsiteY10" fmla="*/ 28899 h 60750"/>
                <a:gd name="connsiteX11" fmla="*/ 16707 w 68303"/>
                <a:gd name="connsiteY11" fmla="*/ 33747 h 60750"/>
                <a:gd name="connsiteX12" fmla="*/ 12116 w 68303"/>
                <a:gd name="connsiteY12" fmla="*/ 28108 h 60750"/>
                <a:gd name="connsiteX13" fmla="*/ 5648 w 68303"/>
                <a:gd name="connsiteY13" fmla="*/ 26108 h 60750"/>
                <a:gd name="connsiteX14" fmla="*/ 2905 w 68303"/>
                <a:gd name="connsiteY14" fmla="*/ 22012 h 60750"/>
                <a:gd name="connsiteX15" fmla="*/ 3019 w 68303"/>
                <a:gd name="connsiteY15" fmla="*/ 15821 h 60750"/>
                <a:gd name="connsiteX16" fmla="*/ 5677 w 68303"/>
                <a:gd name="connsiteY16" fmla="*/ 9420 h 60750"/>
                <a:gd name="connsiteX17" fmla="*/ 0 w 68303"/>
                <a:gd name="connsiteY17" fmla="*/ 6544 h 60750"/>
                <a:gd name="connsiteX18" fmla="*/ 4610 w 68303"/>
                <a:gd name="connsiteY18" fmla="*/ 2619 h 60750"/>
                <a:gd name="connsiteX19" fmla="*/ 7639 w 68303"/>
                <a:gd name="connsiteY19" fmla="*/ 0 h 60750"/>
                <a:gd name="connsiteX20" fmla="*/ 20898 w 68303"/>
                <a:gd name="connsiteY20" fmla="*/ 5391 h 60750"/>
                <a:gd name="connsiteX21" fmla="*/ 25517 w 68303"/>
                <a:gd name="connsiteY21" fmla="*/ 2734 h 60750"/>
                <a:gd name="connsiteX22" fmla="*/ 31899 w 68303"/>
                <a:gd name="connsiteY22" fmla="*/ 4439 h 60750"/>
                <a:gd name="connsiteX23" fmla="*/ 35233 w 68303"/>
                <a:gd name="connsiteY23" fmla="*/ 8620 h 60750"/>
                <a:gd name="connsiteX24" fmla="*/ 41167 w 68303"/>
                <a:gd name="connsiteY24" fmla="*/ 9973 h 60750"/>
                <a:gd name="connsiteX25" fmla="*/ 45987 w 68303"/>
                <a:gd name="connsiteY25" fmla="*/ 5667 h 60750"/>
                <a:gd name="connsiteX26" fmla="*/ 51083 w 68303"/>
                <a:gd name="connsiteY26" fmla="*/ 16716 h 60750"/>
                <a:gd name="connsiteX27" fmla="*/ 58855 w 68303"/>
                <a:gd name="connsiteY27" fmla="*/ 24889 h 60750"/>
                <a:gd name="connsiteX28" fmla="*/ 68304 w 68303"/>
                <a:gd name="connsiteY28" fmla="*/ 33557 h 60750"/>
                <a:gd name="connsiteX29" fmla="*/ 60522 w 68303"/>
                <a:gd name="connsiteY29" fmla="*/ 35376 h 60750"/>
                <a:gd name="connsiteX30" fmla="*/ 60636 w 68303"/>
                <a:gd name="connsiteY30" fmla="*/ 43539 h 60750"/>
                <a:gd name="connsiteX31" fmla="*/ 64827 w 68303"/>
                <a:gd name="connsiteY31" fmla="*/ 46549 h 60750"/>
                <a:gd name="connsiteX32" fmla="*/ 61817 w 68303"/>
                <a:gd name="connsiteY32" fmla="*/ 48949 h 60750"/>
                <a:gd name="connsiteX33" fmla="*/ 62598 w 68303"/>
                <a:gd name="connsiteY33" fmla="*/ 52616 h 60750"/>
                <a:gd name="connsiteX34" fmla="*/ 60922 w 68303"/>
                <a:gd name="connsiteY34" fmla="*/ 56731 h 60750"/>
                <a:gd name="connsiteX35" fmla="*/ 59865 w 68303"/>
                <a:gd name="connsiteY35" fmla="*/ 60750 h 6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8303" h="60750">
                  <a:moveTo>
                    <a:pt x="59865" y="60750"/>
                  </a:moveTo>
                  <a:lnTo>
                    <a:pt x="48949" y="56255"/>
                  </a:lnTo>
                  <a:lnTo>
                    <a:pt x="44863" y="51997"/>
                  </a:lnTo>
                  <a:lnTo>
                    <a:pt x="47177" y="48482"/>
                  </a:lnTo>
                  <a:lnTo>
                    <a:pt x="46444" y="44005"/>
                  </a:lnTo>
                  <a:lnTo>
                    <a:pt x="40872" y="39148"/>
                  </a:lnTo>
                  <a:lnTo>
                    <a:pt x="32957" y="35157"/>
                  </a:lnTo>
                  <a:lnTo>
                    <a:pt x="26032" y="32556"/>
                  </a:lnTo>
                  <a:lnTo>
                    <a:pt x="24708" y="26622"/>
                  </a:lnTo>
                  <a:lnTo>
                    <a:pt x="19431" y="22993"/>
                  </a:lnTo>
                  <a:lnTo>
                    <a:pt x="20726" y="28899"/>
                  </a:lnTo>
                  <a:lnTo>
                    <a:pt x="16707" y="33747"/>
                  </a:lnTo>
                  <a:lnTo>
                    <a:pt x="12116" y="28108"/>
                  </a:lnTo>
                  <a:lnTo>
                    <a:pt x="5648" y="26108"/>
                  </a:lnTo>
                  <a:lnTo>
                    <a:pt x="2905" y="22012"/>
                  </a:lnTo>
                  <a:lnTo>
                    <a:pt x="3019" y="15821"/>
                  </a:lnTo>
                  <a:lnTo>
                    <a:pt x="5677" y="9420"/>
                  </a:lnTo>
                  <a:lnTo>
                    <a:pt x="0" y="6544"/>
                  </a:lnTo>
                  <a:lnTo>
                    <a:pt x="4610" y="2619"/>
                  </a:lnTo>
                  <a:lnTo>
                    <a:pt x="7639" y="0"/>
                  </a:lnTo>
                  <a:lnTo>
                    <a:pt x="20898" y="5391"/>
                  </a:lnTo>
                  <a:lnTo>
                    <a:pt x="25517" y="2734"/>
                  </a:lnTo>
                  <a:lnTo>
                    <a:pt x="31899" y="4439"/>
                  </a:lnTo>
                  <a:lnTo>
                    <a:pt x="35233" y="8620"/>
                  </a:lnTo>
                  <a:lnTo>
                    <a:pt x="41167" y="9973"/>
                  </a:lnTo>
                  <a:lnTo>
                    <a:pt x="45987" y="5667"/>
                  </a:lnTo>
                  <a:lnTo>
                    <a:pt x="51083" y="16716"/>
                  </a:lnTo>
                  <a:lnTo>
                    <a:pt x="58855" y="24889"/>
                  </a:lnTo>
                  <a:lnTo>
                    <a:pt x="68304" y="33557"/>
                  </a:lnTo>
                  <a:lnTo>
                    <a:pt x="60522" y="35376"/>
                  </a:lnTo>
                  <a:lnTo>
                    <a:pt x="60636" y="43539"/>
                  </a:lnTo>
                  <a:lnTo>
                    <a:pt x="64827" y="46549"/>
                  </a:lnTo>
                  <a:lnTo>
                    <a:pt x="61817" y="48949"/>
                  </a:lnTo>
                  <a:lnTo>
                    <a:pt x="62598" y="52616"/>
                  </a:lnTo>
                  <a:lnTo>
                    <a:pt x="60922" y="56731"/>
                  </a:lnTo>
                  <a:lnTo>
                    <a:pt x="59865" y="60750"/>
                  </a:lnTo>
                </a:path>
              </a:pathLst>
            </a:custGeom>
            <a:solidFill>
              <a:srgbClr val="2D3991"/>
            </a:solidFill>
            <a:ln w="2305" cap="flat">
              <a:solidFill>
                <a:srgbClr val="000000"/>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9E321F6-0267-5EAA-B917-D46C0F6940BA}"/>
                </a:ext>
              </a:extLst>
            </p:cNvPr>
            <p:cNvSpPr/>
            <p:nvPr/>
          </p:nvSpPr>
          <p:spPr>
            <a:xfrm>
              <a:off x="3908298" y="3137382"/>
              <a:ext cx="217179" cy="70208"/>
            </a:xfrm>
            <a:custGeom>
              <a:avLst/>
              <a:gdLst>
                <a:gd name="connsiteX0" fmla="*/ 54445 w 217179"/>
                <a:gd name="connsiteY0" fmla="*/ 0 h 70208"/>
                <a:gd name="connsiteX1" fmla="*/ 71818 w 217179"/>
                <a:gd name="connsiteY1" fmla="*/ 1515 h 70208"/>
                <a:gd name="connsiteX2" fmla="*/ 87620 w 217179"/>
                <a:gd name="connsiteY2" fmla="*/ 1753 h 70208"/>
                <a:gd name="connsiteX3" fmla="*/ 106518 w 217179"/>
                <a:gd name="connsiteY3" fmla="*/ 8982 h 70208"/>
                <a:gd name="connsiteX4" fmla="*/ 114519 w 217179"/>
                <a:gd name="connsiteY4" fmla="*/ 16726 h 70208"/>
                <a:gd name="connsiteX5" fmla="*/ 133312 w 217179"/>
                <a:gd name="connsiteY5" fmla="*/ 14335 h 70208"/>
                <a:gd name="connsiteX6" fmla="*/ 140437 w 217179"/>
                <a:gd name="connsiteY6" fmla="*/ 19298 h 70208"/>
                <a:gd name="connsiteX7" fmla="*/ 157467 w 217179"/>
                <a:gd name="connsiteY7" fmla="*/ 32366 h 70208"/>
                <a:gd name="connsiteX8" fmla="*/ 169993 w 217179"/>
                <a:gd name="connsiteY8" fmla="*/ 41862 h 70208"/>
                <a:gd name="connsiteX9" fmla="*/ 176612 w 217179"/>
                <a:gd name="connsiteY9" fmla="*/ 41577 h 70208"/>
                <a:gd name="connsiteX10" fmla="*/ 188614 w 217179"/>
                <a:gd name="connsiteY10" fmla="*/ 45863 h 70208"/>
                <a:gd name="connsiteX11" fmla="*/ 187147 w 217179"/>
                <a:gd name="connsiteY11" fmla="*/ 51778 h 70208"/>
                <a:gd name="connsiteX12" fmla="*/ 201978 w 217179"/>
                <a:gd name="connsiteY12" fmla="*/ 52645 h 70208"/>
                <a:gd name="connsiteX13" fmla="*/ 217179 w 217179"/>
                <a:gd name="connsiteY13" fmla="*/ 61227 h 70208"/>
                <a:gd name="connsiteX14" fmla="*/ 214798 w 217179"/>
                <a:gd name="connsiteY14" fmla="*/ 66123 h 70208"/>
                <a:gd name="connsiteX15" fmla="*/ 201416 w 217179"/>
                <a:gd name="connsiteY15" fmla="*/ 68780 h 70208"/>
                <a:gd name="connsiteX16" fmla="*/ 187881 w 217179"/>
                <a:gd name="connsiteY16" fmla="*/ 69818 h 70208"/>
                <a:gd name="connsiteX17" fmla="*/ 174022 w 217179"/>
                <a:gd name="connsiteY17" fmla="*/ 68171 h 70208"/>
                <a:gd name="connsiteX18" fmla="*/ 145218 w 217179"/>
                <a:gd name="connsiteY18" fmla="*/ 70209 h 70208"/>
                <a:gd name="connsiteX19" fmla="*/ 158706 w 217179"/>
                <a:gd name="connsiteY19" fmla="*/ 58522 h 70208"/>
                <a:gd name="connsiteX20" fmla="*/ 150504 w 217179"/>
                <a:gd name="connsiteY20" fmla="*/ 53073 h 70208"/>
                <a:gd name="connsiteX21" fmla="*/ 137541 w 217179"/>
                <a:gd name="connsiteY21" fmla="*/ 51673 h 70208"/>
                <a:gd name="connsiteX22" fmla="*/ 130588 w 217179"/>
                <a:gd name="connsiteY22" fmla="*/ 45615 h 70208"/>
                <a:gd name="connsiteX23" fmla="*/ 125816 w 217179"/>
                <a:gd name="connsiteY23" fmla="*/ 33633 h 70208"/>
                <a:gd name="connsiteX24" fmla="*/ 114452 w 217179"/>
                <a:gd name="connsiteY24" fmla="*/ 34452 h 70208"/>
                <a:gd name="connsiteX25" fmla="*/ 95698 w 217179"/>
                <a:gd name="connsiteY25" fmla="*/ 28804 h 70208"/>
                <a:gd name="connsiteX26" fmla="*/ 89659 w 217179"/>
                <a:gd name="connsiteY26" fmla="*/ 24375 h 70208"/>
                <a:gd name="connsiteX27" fmla="*/ 63437 w 217179"/>
                <a:gd name="connsiteY27" fmla="*/ 21098 h 70208"/>
                <a:gd name="connsiteX28" fmla="*/ 56417 w 217179"/>
                <a:gd name="connsiteY28" fmla="*/ 16983 h 70208"/>
                <a:gd name="connsiteX29" fmla="*/ 63960 w 217179"/>
                <a:gd name="connsiteY29" fmla="*/ 11697 h 70208"/>
                <a:gd name="connsiteX30" fmla="*/ 44234 w 217179"/>
                <a:gd name="connsiteY30" fmla="*/ 10611 h 70208"/>
                <a:gd name="connsiteX31" fmla="*/ 29775 w 217179"/>
                <a:gd name="connsiteY31" fmla="*/ 21593 h 70208"/>
                <a:gd name="connsiteX32" fmla="*/ 21441 w 217179"/>
                <a:gd name="connsiteY32" fmla="*/ 21888 h 70208"/>
                <a:gd name="connsiteX33" fmla="*/ 18555 w 217179"/>
                <a:gd name="connsiteY33" fmla="*/ 27042 h 70208"/>
                <a:gd name="connsiteX34" fmla="*/ 8601 w 217179"/>
                <a:gd name="connsiteY34" fmla="*/ 29347 h 70208"/>
                <a:gd name="connsiteX35" fmla="*/ 0 w 217179"/>
                <a:gd name="connsiteY35" fmla="*/ 27346 h 70208"/>
                <a:gd name="connsiteX36" fmla="*/ 10611 w 217179"/>
                <a:gd name="connsiteY36" fmla="*/ 20831 h 70208"/>
                <a:gd name="connsiteX37" fmla="*/ 14973 w 217179"/>
                <a:gd name="connsiteY37" fmla="*/ 13202 h 70208"/>
                <a:gd name="connsiteX38" fmla="*/ 24070 w 217179"/>
                <a:gd name="connsiteY38" fmla="*/ 8496 h 70208"/>
                <a:gd name="connsiteX39" fmla="*/ 34338 w 217179"/>
                <a:gd name="connsiteY39" fmla="*/ 4363 h 70208"/>
                <a:gd name="connsiteX40" fmla="*/ 49568 w 217179"/>
                <a:gd name="connsiteY40" fmla="*/ 2334 h 70208"/>
                <a:gd name="connsiteX41" fmla="*/ 54445 w 217179"/>
                <a:gd name="connsiteY41" fmla="*/ 0 h 7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7179" h="70208">
                  <a:moveTo>
                    <a:pt x="54445" y="0"/>
                  </a:moveTo>
                  <a:lnTo>
                    <a:pt x="71818" y="1515"/>
                  </a:lnTo>
                  <a:lnTo>
                    <a:pt x="87620" y="1753"/>
                  </a:lnTo>
                  <a:lnTo>
                    <a:pt x="106518" y="8982"/>
                  </a:lnTo>
                  <a:lnTo>
                    <a:pt x="114519" y="16726"/>
                  </a:lnTo>
                  <a:lnTo>
                    <a:pt x="133312" y="14335"/>
                  </a:lnTo>
                  <a:lnTo>
                    <a:pt x="140437" y="19298"/>
                  </a:lnTo>
                  <a:lnTo>
                    <a:pt x="157467" y="32366"/>
                  </a:lnTo>
                  <a:lnTo>
                    <a:pt x="169993" y="41862"/>
                  </a:lnTo>
                  <a:lnTo>
                    <a:pt x="176612" y="41577"/>
                  </a:lnTo>
                  <a:lnTo>
                    <a:pt x="188614" y="45863"/>
                  </a:lnTo>
                  <a:lnTo>
                    <a:pt x="187147" y="51778"/>
                  </a:lnTo>
                  <a:lnTo>
                    <a:pt x="201978" y="52645"/>
                  </a:lnTo>
                  <a:lnTo>
                    <a:pt x="217179" y="61227"/>
                  </a:lnTo>
                  <a:lnTo>
                    <a:pt x="214798" y="66123"/>
                  </a:lnTo>
                  <a:lnTo>
                    <a:pt x="201416" y="68780"/>
                  </a:lnTo>
                  <a:lnTo>
                    <a:pt x="187881" y="69818"/>
                  </a:lnTo>
                  <a:lnTo>
                    <a:pt x="174022" y="68171"/>
                  </a:lnTo>
                  <a:lnTo>
                    <a:pt x="145218" y="70209"/>
                  </a:lnTo>
                  <a:lnTo>
                    <a:pt x="158706" y="58522"/>
                  </a:lnTo>
                  <a:lnTo>
                    <a:pt x="150504" y="53073"/>
                  </a:lnTo>
                  <a:lnTo>
                    <a:pt x="137541" y="51673"/>
                  </a:lnTo>
                  <a:lnTo>
                    <a:pt x="130588" y="45615"/>
                  </a:lnTo>
                  <a:lnTo>
                    <a:pt x="125816" y="33633"/>
                  </a:lnTo>
                  <a:lnTo>
                    <a:pt x="114452" y="34452"/>
                  </a:lnTo>
                  <a:lnTo>
                    <a:pt x="95698" y="28804"/>
                  </a:lnTo>
                  <a:lnTo>
                    <a:pt x="89659" y="24375"/>
                  </a:lnTo>
                  <a:lnTo>
                    <a:pt x="63437" y="21098"/>
                  </a:lnTo>
                  <a:lnTo>
                    <a:pt x="56417" y="16983"/>
                  </a:lnTo>
                  <a:lnTo>
                    <a:pt x="63960" y="11697"/>
                  </a:lnTo>
                  <a:lnTo>
                    <a:pt x="44234" y="10611"/>
                  </a:lnTo>
                  <a:lnTo>
                    <a:pt x="29775" y="21593"/>
                  </a:lnTo>
                  <a:lnTo>
                    <a:pt x="21441" y="21888"/>
                  </a:lnTo>
                  <a:lnTo>
                    <a:pt x="18555" y="27042"/>
                  </a:lnTo>
                  <a:lnTo>
                    <a:pt x="8601" y="29347"/>
                  </a:lnTo>
                  <a:lnTo>
                    <a:pt x="0" y="27346"/>
                  </a:lnTo>
                  <a:lnTo>
                    <a:pt x="10611" y="20831"/>
                  </a:lnTo>
                  <a:lnTo>
                    <a:pt x="14973" y="13202"/>
                  </a:lnTo>
                  <a:lnTo>
                    <a:pt x="24070" y="8496"/>
                  </a:lnTo>
                  <a:lnTo>
                    <a:pt x="34338" y="4363"/>
                  </a:lnTo>
                  <a:lnTo>
                    <a:pt x="49568" y="2334"/>
                  </a:lnTo>
                  <a:lnTo>
                    <a:pt x="54445" y="0"/>
                  </a:lnTo>
                </a:path>
              </a:pathLst>
            </a:custGeom>
            <a:solidFill>
              <a:srgbClr val="E6E6E6"/>
            </a:solidFill>
            <a:ln w="2305" cap="flat">
              <a:solidFill>
                <a:srgbClr val="000000"/>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03ED31-CDFD-4BAB-37EB-4EDF67C4DA2A}"/>
                </a:ext>
              </a:extLst>
            </p:cNvPr>
            <p:cNvSpPr/>
            <p:nvPr/>
          </p:nvSpPr>
          <p:spPr>
            <a:xfrm>
              <a:off x="4170397" y="3206972"/>
              <a:ext cx="72961" cy="47605"/>
            </a:xfrm>
            <a:custGeom>
              <a:avLst/>
              <a:gdLst>
                <a:gd name="connsiteX0" fmla="*/ 4677 w 72961"/>
                <a:gd name="connsiteY0" fmla="*/ 3562 h 47605"/>
                <a:gd name="connsiteX1" fmla="*/ 7191 w 72961"/>
                <a:gd name="connsiteY1" fmla="*/ 0 h 47605"/>
                <a:gd name="connsiteX2" fmla="*/ 22898 w 72961"/>
                <a:gd name="connsiteY2" fmla="*/ 95 h 47605"/>
                <a:gd name="connsiteX3" fmla="*/ 34814 w 72961"/>
                <a:gd name="connsiteY3" fmla="*/ 5477 h 47605"/>
                <a:gd name="connsiteX4" fmla="*/ 40110 w 72961"/>
                <a:gd name="connsiteY4" fmla="*/ 4953 h 47605"/>
                <a:gd name="connsiteX5" fmla="*/ 43767 w 72961"/>
                <a:gd name="connsiteY5" fmla="*/ 12354 h 47605"/>
                <a:gd name="connsiteX6" fmla="*/ 54769 w 72961"/>
                <a:gd name="connsiteY6" fmla="*/ 11944 h 47605"/>
                <a:gd name="connsiteX7" fmla="*/ 54121 w 72961"/>
                <a:gd name="connsiteY7" fmla="*/ 18155 h 47605"/>
                <a:gd name="connsiteX8" fmla="*/ 63074 w 72961"/>
                <a:gd name="connsiteY8" fmla="*/ 18907 h 47605"/>
                <a:gd name="connsiteX9" fmla="*/ 72962 w 72961"/>
                <a:gd name="connsiteY9" fmla="*/ 26546 h 47605"/>
                <a:gd name="connsiteX10" fmla="*/ 65484 w 72961"/>
                <a:gd name="connsiteY10" fmla="*/ 35014 h 47605"/>
                <a:gd name="connsiteX11" fmla="*/ 55921 w 72961"/>
                <a:gd name="connsiteY11" fmla="*/ 30499 h 47605"/>
                <a:gd name="connsiteX12" fmla="*/ 46682 w 72961"/>
                <a:gd name="connsiteY12" fmla="*/ 31366 h 47605"/>
                <a:gd name="connsiteX13" fmla="*/ 40072 w 72961"/>
                <a:gd name="connsiteY13" fmla="*/ 30375 h 47605"/>
                <a:gd name="connsiteX14" fmla="*/ 36443 w 72961"/>
                <a:gd name="connsiteY14" fmla="*/ 34166 h 47605"/>
                <a:gd name="connsiteX15" fmla="*/ 28718 w 72961"/>
                <a:gd name="connsiteY15" fmla="*/ 35452 h 47605"/>
                <a:gd name="connsiteX16" fmla="*/ 25660 w 72961"/>
                <a:gd name="connsiteY16" fmla="*/ 30404 h 47605"/>
                <a:gd name="connsiteX17" fmla="*/ 19002 w 72961"/>
                <a:gd name="connsiteY17" fmla="*/ 33395 h 47605"/>
                <a:gd name="connsiteX18" fmla="*/ 10954 w 72961"/>
                <a:gd name="connsiteY18" fmla="*/ 47606 h 47605"/>
                <a:gd name="connsiteX19" fmla="*/ 5782 w 72961"/>
                <a:gd name="connsiteY19" fmla="*/ 44310 h 47605"/>
                <a:gd name="connsiteX20" fmla="*/ 4763 w 72961"/>
                <a:gd name="connsiteY20" fmla="*/ 38348 h 47605"/>
                <a:gd name="connsiteX21" fmla="*/ 5172 w 72961"/>
                <a:gd name="connsiteY21" fmla="*/ 32699 h 47605"/>
                <a:gd name="connsiteX22" fmla="*/ 0 w 72961"/>
                <a:gd name="connsiteY22" fmla="*/ 26451 h 47605"/>
                <a:gd name="connsiteX23" fmla="*/ 4905 w 72961"/>
                <a:gd name="connsiteY23" fmla="*/ 22946 h 47605"/>
                <a:gd name="connsiteX24" fmla="*/ 6439 w 72961"/>
                <a:gd name="connsiteY24" fmla="*/ 14935 h 47605"/>
                <a:gd name="connsiteX25" fmla="*/ 4677 w 72961"/>
                <a:gd name="connsiteY25" fmla="*/ 3562 h 4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961" h="47605">
                  <a:moveTo>
                    <a:pt x="4677" y="3562"/>
                  </a:moveTo>
                  <a:lnTo>
                    <a:pt x="7191" y="0"/>
                  </a:lnTo>
                  <a:lnTo>
                    <a:pt x="22898" y="95"/>
                  </a:lnTo>
                  <a:lnTo>
                    <a:pt x="34814" y="5477"/>
                  </a:lnTo>
                  <a:lnTo>
                    <a:pt x="40110" y="4953"/>
                  </a:lnTo>
                  <a:lnTo>
                    <a:pt x="43767" y="12354"/>
                  </a:lnTo>
                  <a:lnTo>
                    <a:pt x="54769" y="11944"/>
                  </a:lnTo>
                  <a:lnTo>
                    <a:pt x="54121" y="18155"/>
                  </a:lnTo>
                  <a:lnTo>
                    <a:pt x="63074" y="18907"/>
                  </a:lnTo>
                  <a:lnTo>
                    <a:pt x="72962" y="26546"/>
                  </a:lnTo>
                  <a:lnTo>
                    <a:pt x="65484" y="35014"/>
                  </a:lnTo>
                  <a:lnTo>
                    <a:pt x="55921" y="30499"/>
                  </a:lnTo>
                  <a:lnTo>
                    <a:pt x="46682" y="31366"/>
                  </a:lnTo>
                  <a:lnTo>
                    <a:pt x="40072" y="30375"/>
                  </a:lnTo>
                  <a:lnTo>
                    <a:pt x="36443" y="34166"/>
                  </a:lnTo>
                  <a:lnTo>
                    <a:pt x="28718" y="35452"/>
                  </a:lnTo>
                  <a:lnTo>
                    <a:pt x="25660" y="30404"/>
                  </a:lnTo>
                  <a:lnTo>
                    <a:pt x="19002" y="33395"/>
                  </a:lnTo>
                  <a:lnTo>
                    <a:pt x="10954" y="47606"/>
                  </a:lnTo>
                  <a:lnTo>
                    <a:pt x="5782" y="44310"/>
                  </a:lnTo>
                  <a:lnTo>
                    <a:pt x="4763" y="38348"/>
                  </a:lnTo>
                  <a:lnTo>
                    <a:pt x="5172" y="32699"/>
                  </a:lnTo>
                  <a:lnTo>
                    <a:pt x="0" y="26451"/>
                  </a:lnTo>
                  <a:lnTo>
                    <a:pt x="4905" y="22946"/>
                  </a:lnTo>
                  <a:lnTo>
                    <a:pt x="6439" y="14935"/>
                  </a:lnTo>
                  <a:lnTo>
                    <a:pt x="4677" y="3562"/>
                  </a:lnTo>
                </a:path>
              </a:pathLst>
            </a:custGeom>
            <a:solidFill>
              <a:srgbClr val="E6E6E6"/>
            </a:solidFill>
            <a:ln w="2305" cap="flat">
              <a:solidFill>
                <a:srgbClr val="000000"/>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7EEA286-C5E5-9480-92F2-25AEC794A5D3}"/>
                </a:ext>
              </a:extLst>
            </p:cNvPr>
            <p:cNvSpPr/>
            <p:nvPr/>
          </p:nvSpPr>
          <p:spPr>
            <a:xfrm>
              <a:off x="3988898" y="3584428"/>
              <a:ext cx="115347" cy="127606"/>
            </a:xfrm>
            <a:custGeom>
              <a:avLst/>
              <a:gdLst>
                <a:gd name="connsiteX0" fmla="*/ 13383 w 115347"/>
                <a:gd name="connsiteY0" fmla="*/ 96288 h 127606"/>
                <a:gd name="connsiteX1" fmla="*/ 24089 w 115347"/>
                <a:gd name="connsiteY1" fmla="*/ 81248 h 127606"/>
                <a:gd name="connsiteX2" fmla="*/ 19736 w 115347"/>
                <a:gd name="connsiteY2" fmla="*/ 72457 h 127606"/>
                <a:gd name="connsiteX3" fmla="*/ 12049 w 115347"/>
                <a:gd name="connsiteY3" fmla="*/ 81801 h 127606"/>
                <a:gd name="connsiteX4" fmla="*/ 0 w 115347"/>
                <a:gd name="connsiteY4" fmla="*/ 72980 h 127606"/>
                <a:gd name="connsiteX5" fmla="*/ 4086 w 115347"/>
                <a:gd name="connsiteY5" fmla="*/ 67304 h 127606"/>
                <a:gd name="connsiteX6" fmla="*/ 686 w 115347"/>
                <a:gd name="connsiteY6" fmla="*/ 49044 h 127606"/>
                <a:gd name="connsiteX7" fmla="*/ 7734 w 115347"/>
                <a:gd name="connsiteY7" fmla="*/ 46015 h 127606"/>
                <a:gd name="connsiteX8" fmla="*/ 11440 w 115347"/>
                <a:gd name="connsiteY8" fmla="*/ 33481 h 127606"/>
                <a:gd name="connsiteX9" fmla="*/ 19050 w 115347"/>
                <a:gd name="connsiteY9" fmla="*/ 20526 h 127606"/>
                <a:gd name="connsiteX10" fmla="*/ 17650 w 115347"/>
                <a:gd name="connsiteY10" fmla="*/ 12316 h 127606"/>
                <a:gd name="connsiteX11" fmla="*/ 28661 w 115347"/>
                <a:gd name="connsiteY11" fmla="*/ 8001 h 127606"/>
                <a:gd name="connsiteX12" fmla="*/ 42491 w 115347"/>
                <a:gd name="connsiteY12" fmla="*/ 0 h 127606"/>
                <a:gd name="connsiteX13" fmla="*/ 62617 w 115347"/>
                <a:gd name="connsiteY13" fmla="*/ 11487 h 127606"/>
                <a:gd name="connsiteX14" fmla="*/ 66361 w 115347"/>
                <a:gd name="connsiteY14" fmla="*/ 11163 h 127606"/>
                <a:gd name="connsiteX15" fmla="*/ 71266 w 115347"/>
                <a:gd name="connsiteY15" fmla="*/ 19812 h 127606"/>
                <a:gd name="connsiteX16" fmla="*/ 88335 w 115347"/>
                <a:gd name="connsiteY16" fmla="*/ 22603 h 127606"/>
                <a:gd name="connsiteX17" fmla="*/ 94050 w 115347"/>
                <a:gd name="connsiteY17" fmla="*/ 19402 h 127606"/>
                <a:gd name="connsiteX18" fmla="*/ 103918 w 115347"/>
                <a:gd name="connsiteY18" fmla="*/ 26070 h 127606"/>
                <a:gd name="connsiteX19" fmla="*/ 112538 w 115347"/>
                <a:gd name="connsiteY19" fmla="*/ 30832 h 127606"/>
                <a:gd name="connsiteX20" fmla="*/ 115348 w 115347"/>
                <a:gd name="connsiteY20" fmla="*/ 46111 h 127606"/>
                <a:gd name="connsiteX21" fmla="*/ 109080 w 115347"/>
                <a:gd name="connsiteY21" fmla="*/ 59188 h 127606"/>
                <a:gd name="connsiteX22" fmla="*/ 87144 w 115347"/>
                <a:gd name="connsiteY22" fmla="*/ 80258 h 127606"/>
                <a:gd name="connsiteX23" fmla="*/ 62960 w 115347"/>
                <a:gd name="connsiteY23" fmla="*/ 88202 h 127606"/>
                <a:gd name="connsiteX24" fmla="*/ 50635 w 115347"/>
                <a:gd name="connsiteY24" fmla="*/ 105718 h 127606"/>
                <a:gd name="connsiteX25" fmla="*/ 46825 w 115347"/>
                <a:gd name="connsiteY25" fmla="*/ 119320 h 127606"/>
                <a:gd name="connsiteX26" fmla="*/ 35452 w 115347"/>
                <a:gd name="connsiteY26" fmla="*/ 127606 h 127606"/>
                <a:gd name="connsiteX27" fmla="*/ 27013 w 115347"/>
                <a:gd name="connsiteY27" fmla="*/ 117434 h 127606"/>
                <a:gd name="connsiteX28" fmla="*/ 18888 w 115347"/>
                <a:gd name="connsiteY28" fmla="*/ 115253 h 127606"/>
                <a:gd name="connsiteX29" fmla="*/ 10573 w 115347"/>
                <a:gd name="connsiteY29" fmla="*/ 116853 h 127606"/>
                <a:gd name="connsiteX30" fmla="*/ 10030 w 115347"/>
                <a:gd name="connsiteY30" fmla="*/ 109471 h 127606"/>
                <a:gd name="connsiteX31" fmla="*/ 15764 w 115347"/>
                <a:gd name="connsiteY31" fmla="*/ 104680 h 127606"/>
                <a:gd name="connsiteX32" fmla="*/ 13383 w 115347"/>
                <a:gd name="connsiteY32" fmla="*/ 96288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5347" h="127606">
                  <a:moveTo>
                    <a:pt x="13383" y="96288"/>
                  </a:moveTo>
                  <a:lnTo>
                    <a:pt x="24089" y="81248"/>
                  </a:lnTo>
                  <a:lnTo>
                    <a:pt x="19736" y="72457"/>
                  </a:lnTo>
                  <a:lnTo>
                    <a:pt x="12049" y="81801"/>
                  </a:lnTo>
                  <a:lnTo>
                    <a:pt x="0" y="72980"/>
                  </a:lnTo>
                  <a:lnTo>
                    <a:pt x="4086" y="67304"/>
                  </a:lnTo>
                  <a:lnTo>
                    <a:pt x="686" y="49044"/>
                  </a:lnTo>
                  <a:lnTo>
                    <a:pt x="7734" y="46015"/>
                  </a:lnTo>
                  <a:lnTo>
                    <a:pt x="11440" y="33481"/>
                  </a:lnTo>
                  <a:lnTo>
                    <a:pt x="19050" y="20526"/>
                  </a:lnTo>
                  <a:lnTo>
                    <a:pt x="17650" y="12316"/>
                  </a:lnTo>
                  <a:lnTo>
                    <a:pt x="28661" y="8001"/>
                  </a:lnTo>
                  <a:lnTo>
                    <a:pt x="42491" y="0"/>
                  </a:lnTo>
                  <a:lnTo>
                    <a:pt x="62617" y="11487"/>
                  </a:lnTo>
                  <a:lnTo>
                    <a:pt x="66361" y="11163"/>
                  </a:lnTo>
                  <a:lnTo>
                    <a:pt x="71266" y="19812"/>
                  </a:lnTo>
                  <a:lnTo>
                    <a:pt x="88335" y="22603"/>
                  </a:lnTo>
                  <a:lnTo>
                    <a:pt x="94050" y="19402"/>
                  </a:lnTo>
                  <a:lnTo>
                    <a:pt x="103918" y="26070"/>
                  </a:lnTo>
                  <a:lnTo>
                    <a:pt x="112538" y="30832"/>
                  </a:lnTo>
                  <a:lnTo>
                    <a:pt x="115348" y="46111"/>
                  </a:lnTo>
                  <a:lnTo>
                    <a:pt x="109080" y="59188"/>
                  </a:lnTo>
                  <a:lnTo>
                    <a:pt x="87144" y="80258"/>
                  </a:lnTo>
                  <a:lnTo>
                    <a:pt x="62960" y="88202"/>
                  </a:lnTo>
                  <a:lnTo>
                    <a:pt x="50635" y="105718"/>
                  </a:lnTo>
                  <a:lnTo>
                    <a:pt x="46825" y="119320"/>
                  </a:lnTo>
                  <a:lnTo>
                    <a:pt x="35452" y="127606"/>
                  </a:lnTo>
                  <a:lnTo>
                    <a:pt x="27013" y="117434"/>
                  </a:lnTo>
                  <a:lnTo>
                    <a:pt x="18888" y="115253"/>
                  </a:lnTo>
                  <a:lnTo>
                    <a:pt x="10573" y="116853"/>
                  </a:lnTo>
                  <a:lnTo>
                    <a:pt x="10030" y="109471"/>
                  </a:lnTo>
                  <a:lnTo>
                    <a:pt x="15764" y="104680"/>
                  </a:lnTo>
                  <a:lnTo>
                    <a:pt x="13383" y="96288"/>
                  </a:lnTo>
                </a:path>
              </a:pathLst>
            </a:custGeom>
            <a:solidFill>
              <a:srgbClr val="2D3991"/>
            </a:solidFill>
            <a:ln w="2305" cap="flat">
              <a:solidFill>
                <a:srgbClr val="000000"/>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D59B03A-F14D-B23F-8A72-D6011C5080F2}"/>
                </a:ext>
              </a:extLst>
            </p:cNvPr>
            <p:cNvSpPr/>
            <p:nvPr/>
          </p:nvSpPr>
          <p:spPr>
            <a:xfrm>
              <a:off x="4520812" y="3496284"/>
              <a:ext cx="57664" cy="74609"/>
            </a:xfrm>
            <a:custGeom>
              <a:avLst/>
              <a:gdLst>
                <a:gd name="connsiteX0" fmla="*/ 39596 w 57664"/>
                <a:gd name="connsiteY0" fmla="*/ 65522 h 74609"/>
                <a:gd name="connsiteX1" fmla="*/ 31880 w 57664"/>
                <a:gd name="connsiteY1" fmla="*/ 73171 h 74609"/>
                <a:gd name="connsiteX2" fmla="*/ 22250 w 57664"/>
                <a:gd name="connsiteY2" fmla="*/ 74609 h 74609"/>
                <a:gd name="connsiteX3" fmla="*/ 19507 w 57664"/>
                <a:gd name="connsiteY3" fmla="*/ 68942 h 74609"/>
                <a:gd name="connsiteX4" fmla="*/ 15012 w 57664"/>
                <a:gd name="connsiteY4" fmla="*/ 68104 h 74609"/>
                <a:gd name="connsiteX5" fmla="*/ 8782 w 57664"/>
                <a:gd name="connsiteY5" fmla="*/ 73562 h 74609"/>
                <a:gd name="connsiteX6" fmla="*/ 0 w 57664"/>
                <a:gd name="connsiteY6" fmla="*/ 69409 h 74609"/>
                <a:gd name="connsiteX7" fmla="*/ 5096 w 57664"/>
                <a:gd name="connsiteY7" fmla="*/ 60817 h 74609"/>
                <a:gd name="connsiteX8" fmla="*/ 6849 w 57664"/>
                <a:gd name="connsiteY8" fmla="*/ 51645 h 74609"/>
                <a:gd name="connsiteX9" fmla="*/ 10325 w 57664"/>
                <a:gd name="connsiteY9" fmla="*/ 43015 h 74609"/>
                <a:gd name="connsiteX10" fmla="*/ 2515 w 57664"/>
                <a:gd name="connsiteY10" fmla="*/ 31128 h 74609"/>
                <a:gd name="connsiteX11" fmla="*/ 924 w 57664"/>
                <a:gd name="connsiteY11" fmla="*/ 17345 h 74609"/>
                <a:gd name="connsiteX12" fmla="*/ 11402 w 57664"/>
                <a:gd name="connsiteY12" fmla="*/ 0 h 74609"/>
                <a:gd name="connsiteX13" fmla="*/ 18231 w 57664"/>
                <a:gd name="connsiteY13" fmla="*/ 2219 h 74609"/>
                <a:gd name="connsiteX14" fmla="*/ 33042 w 57664"/>
                <a:gd name="connsiteY14" fmla="*/ 6991 h 74609"/>
                <a:gd name="connsiteX15" fmla="*/ 54340 w 57664"/>
                <a:gd name="connsiteY15" fmla="*/ 24012 h 74609"/>
                <a:gd name="connsiteX16" fmla="*/ 57665 w 57664"/>
                <a:gd name="connsiteY16" fmla="*/ 32271 h 74609"/>
                <a:gd name="connsiteX17" fmla="*/ 45768 w 57664"/>
                <a:gd name="connsiteY17" fmla="*/ 50702 h 74609"/>
                <a:gd name="connsiteX18" fmla="*/ 39596 w 57664"/>
                <a:gd name="connsiteY18" fmla="*/ 65522 h 7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664" h="74609">
                  <a:moveTo>
                    <a:pt x="39596" y="65522"/>
                  </a:moveTo>
                  <a:lnTo>
                    <a:pt x="31880" y="73171"/>
                  </a:lnTo>
                  <a:lnTo>
                    <a:pt x="22250" y="74609"/>
                  </a:lnTo>
                  <a:lnTo>
                    <a:pt x="19507" y="68942"/>
                  </a:lnTo>
                  <a:lnTo>
                    <a:pt x="15012" y="68104"/>
                  </a:lnTo>
                  <a:lnTo>
                    <a:pt x="8782" y="73562"/>
                  </a:lnTo>
                  <a:lnTo>
                    <a:pt x="0" y="69409"/>
                  </a:lnTo>
                  <a:lnTo>
                    <a:pt x="5096" y="60817"/>
                  </a:lnTo>
                  <a:lnTo>
                    <a:pt x="6849" y="51645"/>
                  </a:lnTo>
                  <a:lnTo>
                    <a:pt x="10325" y="43015"/>
                  </a:lnTo>
                  <a:lnTo>
                    <a:pt x="2515" y="31128"/>
                  </a:lnTo>
                  <a:lnTo>
                    <a:pt x="924" y="17345"/>
                  </a:lnTo>
                  <a:lnTo>
                    <a:pt x="11402" y="0"/>
                  </a:lnTo>
                  <a:lnTo>
                    <a:pt x="18231" y="2219"/>
                  </a:lnTo>
                  <a:lnTo>
                    <a:pt x="33042" y="6991"/>
                  </a:lnTo>
                  <a:lnTo>
                    <a:pt x="54340" y="24012"/>
                  </a:lnTo>
                  <a:lnTo>
                    <a:pt x="57665" y="32271"/>
                  </a:lnTo>
                  <a:lnTo>
                    <a:pt x="45768" y="50702"/>
                  </a:lnTo>
                  <a:lnTo>
                    <a:pt x="39596" y="65522"/>
                  </a:lnTo>
                </a:path>
              </a:pathLst>
            </a:custGeom>
            <a:solidFill>
              <a:srgbClr val="E6E6E6"/>
            </a:solidFill>
            <a:ln w="2305" cap="flat">
              <a:solidFill>
                <a:srgbClr val="000000"/>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B1A29F3-AD8A-3E40-93BA-E2D8C8088608}"/>
                </a:ext>
              </a:extLst>
            </p:cNvPr>
            <p:cNvSpPr/>
            <p:nvPr/>
          </p:nvSpPr>
          <p:spPr>
            <a:xfrm>
              <a:off x="3762374" y="3250025"/>
              <a:ext cx="80533" cy="84191"/>
            </a:xfrm>
            <a:custGeom>
              <a:avLst/>
              <a:gdLst>
                <a:gd name="connsiteX0" fmla="*/ 42910 w 80533"/>
                <a:gd name="connsiteY0" fmla="*/ 84182 h 84191"/>
                <a:gd name="connsiteX1" fmla="*/ 32595 w 80533"/>
                <a:gd name="connsiteY1" fmla="*/ 80601 h 84191"/>
                <a:gd name="connsiteX2" fmla="*/ 20050 w 80533"/>
                <a:gd name="connsiteY2" fmla="*/ 80229 h 84191"/>
                <a:gd name="connsiteX3" fmla="*/ 10849 w 80533"/>
                <a:gd name="connsiteY3" fmla="*/ 76162 h 84191"/>
                <a:gd name="connsiteX4" fmla="*/ 29 w 80533"/>
                <a:gd name="connsiteY4" fmla="*/ 67694 h 84191"/>
                <a:gd name="connsiteX5" fmla="*/ 524 w 80533"/>
                <a:gd name="connsiteY5" fmla="*/ 61713 h 84191"/>
                <a:gd name="connsiteX6" fmla="*/ 2858 w 80533"/>
                <a:gd name="connsiteY6" fmla="*/ 56893 h 84191"/>
                <a:gd name="connsiteX7" fmla="*/ 0 w 80533"/>
                <a:gd name="connsiteY7" fmla="*/ 53045 h 84191"/>
                <a:gd name="connsiteX8" fmla="*/ 9677 w 80533"/>
                <a:gd name="connsiteY8" fmla="*/ 36252 h 84191"/>
                <a:gd name="connsiteX9" fmla="*/ 35490 w 80533"/>
                <a:gd name="connsiteY9" fmla="*/ 36185 h 84191"/>
                <a:gd name="connsiteX10" fmla="*/ 36004 w 80533"/>
                <a:gd name="connsiteY10" fmla="*/ 29156 h 84191"/>
                <a:gd name="connsiteX11" fmla="*/ 32757 w 80533"/>
                <a:gd name="connsiteY11" fmla="*/ 27899 h 84191"/>
                <a:gd name="connsiteX12" fmla="*/ 30518 w 80533"/>
                <a:gd name="connsiteY12" fmla="*/ 23422 h 84191"/>
                <a:gd name="connsiteX13" fmla="*/ 23079 w 80533"/>
                <a:gd name="connsiteY13" fmla="*/ 18640 h 84191"/>
                <a:gd name="connsiteX14" fmla="*/ 15593 w 80533"/>
                <a:gd name="connsiteY14" fmla="*/ 11735 h 84191"/>
                <a:gd name="connsiteX15" fmla="*/ 24679 w 80533"/>
                <a:gd name="connsiteY15" fmla="*/ 11697 h 84191"/>
                <a:gd name="connsiteX16" fmla="*/ 24689 w 80533"/>
                <a:gd name="connsiteY16" fmla="*/ 29 h 84191"/>
                <a:gd name="connsiteX17" fmla="*/ 43463 w 80533"/>
                <a:gd name="connsiteY17" fmla="*/ 0 h 84191"/>
                <a:gd name="connsiteX18" fmla="*/ 62065 w 80533"/>
                <a:gd name="connsiteY18" fmla="*/ 229 h 84191"/>
                <a:gd name="connsiteX19" fmla="*/ 61913 w 80533"/>
                <a:gd name="connsiteY19" fmla="*/ 16659 h 84191"/>
                <a:gd name="connsiteX20" fmla="*/ 60341 w 80533"/>
                <a:gd name="connsiteY20" fmla="*/ 39967 h 84191"/>
                <a:gd name="connsiteX21" fmla="*/ 66342 w 80533"/>
                <a:gd name="connsiteY21" fmla="*/ 39967 h 84191"/>
                <a:gd name="connsiteX22" fmla="*/ 72904 w 80533"/>
                <a:gd name="connsiteY22" fmla="*/ 43691 h 84191"/>
                <a:gd name="connsiteX23" fmla="*/ 74638 w 80533"/>
                <a:gd name="connsiteY23" fmla="*/ 40624 h 84191"/>
                <a:gd name="connsiteX24" fmla="*/ 80534 w 80533"/>
                <a:gd name="connsiteY24" fmla="*/ 43253 h 84191"/>
                <a:gd name="connsiteX25" fmla="*/ 71371 w 80533"/>
                <a:gd name="connsiteY25" fmla="*/ 51111 h 84191"/>
                <a:gd name="connsiteX26" fmla="*/ 61836 w 80533"/>
                <a:gd name="connsiteY26" fmla="*/ 56864 h 84191"/>
                <a:gd name="connsiteX27" fmla="*/ 60417 w 80533"/>
                <a:gd name="connsiteY27" fmla="*/ 60817 h 84191"/>
                <a:gd name="connsiteX28" fmla="*/ 62017 w 80533"/>
                <a:gd name="connsiteY28" fmla="*/ 64856 h 84191"/>
                <a:gd name="connsiteX29" fmla="*/ 57845 w 80533"/>
                <a:gd name="connsiteY29" fmla="*/ 70066 h 84191"/>
                <a:gd name="connsiteX30" fmla="*/ 53130 w 80533"/>
                <a:gd name="connsiteY30" fmla="*/ 71333 h 84191"/>
                <a:gd name="connsiteX31" fmla="*/ 54197 w 80533"/>
                <a:gd name="connsiteY31" fmla="*/ 73752 h 84191"/>
                <a:gd name="connsiteX32" fmla="*/ 50425 w 80533"/>
                <a:gd name="connsiteY32" fmla="*/ 76019 h 84191"/>
                <a:gd name="connsiteX33" fmla="*/ 43529 w 80533"/>
                <a:gd name="connsiteY33" fmla="*/ 81191 h 84191"/>
                <a:gd name="connsiteX34" fmla="*/ 42910 w 80533"/>
                <a:gd name="connsiteY34" fmla="*/ 84192 h 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533" h="84191">
                  <a:moveTo>
                    <a:pt x="42910" y="84182"/>
                  </a:moveTo>
                  <a:lnTo>
                    <a:pt x="32595" y="80601"/>
                  </a:lnTo>
                  <a:lnTo>
                    <a:pt x="20050" y="80229"/>
                  </a:lnTo>
                  <a:lnTo>
                    <a:pt x="10849" y="76162"/>
                  </a:lnTo>
                  <a:lnTo>
                    <a:pt x="29" y="67694"/>
                  </a:lnTo>
                  <a:lnTo>
                    <a:pt x="524" y="61713"/>
                  </a:lnTo>
                  <a:lnTo>
                    <a:pt x="2858" y="56893"/>
                  </a:lnTo>
                  <a:lnTo>
                    <a:pt x="0" y="53045"/>
                  </a:lnTo>
                  <a:lnTo>
                    <a:pt x="9677" y="36252"/>
                  </a:lnTo>
                  <a:lnTo>
                    <a:pt x="35490" y="36185"/>
                  </a:lnTo>
                  <a:lnTo>
                    <a:pt x="36004" y="29156"/>
                  </a:lnTo>
                  <a:lnTo>
                    <a:pt x="32757" y="27899"/>
                  </a:lnTo>
                  <a:lnTo>
                    <a:pt x="30518" y="23422"/>
                  </a:lnTo>
                  <a:lnTo>
                    <a:pt x="23079" y="18640"/>
                  </a:lnTo>
                  <a:lnTo>
                    <a:pt x="15593" y="11735"/>
                  </a:lnTo>
                  <a:lnTo>
                    <a:pt x="24679" y="11697"/>
                  </a:lnTo>
                  <a:lnTo>
                    <a:pt x="24689" y="29"/>
                  </a:lnTo>
                  <a:lnTo>
                    <a:pt x="43463" y="0"/>
                  </a:lnTo>
                  <a:lnTo>
                    <a:pt x="62065" y="229"/>
                  </a:lnTo>
                  <a:lnTo>
                    <a:pt x="61913" y="16659"/>
                  </a:lnTo>
                  <a:lnTo>
                    <a:pt x="60341" y="39967"/>
                  </a:lnTo>
                  <a:lnTo>
                    <a:pt x="66342" y="39967"/>
                  </a:lnTo>
                  <a:lnTo>
                    <a:pt x="72904" y="43691"/>
                  </a:lnTo>
                  <a:lnTo>
                    <a:pt x="74638" y="40624"/>
                  </a:lnTo>
                  <a:lnTo>
                    <a:pt x="80534" y="43253"/>
                  </a:lnTo>
                  <a:lnTo>
                    <a:pt x="71371" y="51111"/>
                  </a:lnTo>
                  <a:lnTo>
                    <a:pt x="61836" y="56864"/>
                  </a:lnTo>
                  <a:lnTo>
                    <a:pt x="60417" y="60817"/>
                  </a:lnTo>
                  <a:lnTo>
                    <a:pt x="62017" y="64856"/>
                  </a:lnTo>
                  <a:lnTo>
                    <a:pt x="57845" y="70066"/>
                  </a:lnTo>
                  <a:lnTo>
                    <a:pt x="53130" y="71333"/>
                  </a:lnTo>
                  <a:lnTo>
                    <a:pt x="54197" y="73752"/>
                  </a:lnTo>
                  <a:lnTo>
                    <a:pt x="50425" y="76019"/>
                  </a:lnTo>
                  <a:lnTo>
                    <a:pt x="43529" y="81191"/>
                  </a:lnTo>
                  <a:lnTo>
                    <a:pt x="42910" y="84192"/>
                  </a:lnTo>
                </a:path>
              </a:pathLst>
            </a:custGeom>
            <a:solidFill>
              <a:srgbClr val="E6E6E6"/>
            </a:solidFill>
            <a:ln w="2305" cap="flat">
              <a:solidFill>
                <a:srgbClr val="000000"/>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96A393E-9D05-D3A8-F3AA-E71FCA0DA0B8}"/>
                </a:ext>
              </a:extLst>
            </p:cNvPr>
            <p:cNvSpPr/>
            <p:nvPr/>
          </p:nvSpPr>
          <p:spPr>
            <a:xfrm>
              <a:off x="4382300" y="3443506"/>
              <a:ext cx="97983" cy="143179"/>
            </a:xfrm>
            <a:custGeom>
              <a:avLst/>
              <a:gdLst>
                <a:gd name="connsiteX0" fmla="*/ 33233 w 97983"/>
                <a:gd name="connsiteY0" fmla="*/ 10 h 143179"/>
                <a:gd name="connsiteX1" fmla="*/ 46444 w 97983"/>
                <a:gd name="connsiteY1" fmla="*/ 7458 h 143179"/>
                <a:gd name="connsiteX2" fmla="*/ 58893 w 97983"/>
                <a:gd name="connsiteY2" fmla="*/ 20631 h 143179"/>
                <a:gd name="connsiteX3" fmla="*/ 59455 w 97983"/>
                <a:gd name="connsiteY3" fmla="*/ 31042 h 143179"/>
                <a:gd name="connsiteX4" fmla="*/ 67037 w 97983"/>
                <a:gd name="connsiteY4" fmla="*/ 31518 h 143179"/>
                <a:gd name="connsiteX5" fmla="*/ 77810 w 97983"/>
                <a:gd name="connsiteY5" fmla="*/ 41377 h 143179"/>
                <a:gd name="connsiteX6" fmla="*/ 85753 w 97983"/>
                <a:gd name="connsiteY6" fmla="*/ 48406 h 143179"/>
                <a:gd name="connsiteX7" fmla="*/ 82544 w 97983"/>
                <a:gd name="connsiteY7" fmla="*/ 66551 h 143179"/>
                <a:gd name="connsiteX8" fmla="*/ 70333 w 97983"/>
                <a:gd name="connsiteY8" fmla="*/ 71819 h 143179"/>
                <a:gd name="connsiteX9" fmla="*/ 71419 w 97983"/>
                <a:gd name="connsiteY9" fmla="*/ 76571 h 143179"/>
                <a:gd name="connsiteX10" fmla="*/ 67704 w 97983"/>
                <a:gd name="connsiteY10" fmla="*/ 86963 h 143179"/>
                <a:gd name="connsiteX11" fmla="*/ 76619 w 97983"/>
                <a:gd name="connsiteY11" fmla="*/ 101594 h 143179"/>
                <a:gd name="connsiteX12" fmla="*/ 83058 w 97983"/>
                <a:gd name="connsiteY12" fmla="*/ 101613 h 143179"/>
                <a:gd name="connsiteX13" fmla="*/ 85697 w 97983"/>
                <a:gd name="connsiteY13" fmla="*/ 112976 h 143179"/>
                <a:gd name="connsiteX14" fmla="*/ 97984 w 97983"/>
                <a:gd name="connsiteY14" fmla="*/ 130483 h 143179"/>
                <a:gd name="connsiteX15" fmla="*/ 93088 w 97983"/>
                <a:gd name="connsiteY15" fmla="*/ 131198 h 143179"/>
                <a:gd name="connsiteX16" fmla="*/ 81963 w 97983"/>
                <a:gd name="connsiteY16" fmla="*/ 129492 h 143179"/>
                <a:gd name="connsiteX17" fmla="*/ 75419 w 97983"/>
                <a:gd name="connsiteY17" fmla="*/ 134846 h 143179"/>
                <a:gd name="connsiteX18" fmla="*/ 66323 w 97983"/>
                <a:gd name="connsiteY18" fmla="*/ 138370 h 143179"/>
                <a:gd name="connsiteX19" fmla="*/ 59969 w 97983"/>
                <a:gd name="connsiteY19" fmla="*/ 139246 h 143179"/>
                <a:gd name="connsiteX20" fmla="*/ 57741 w 97983"/>
                <a:gd name="connsiteY20" fmla="*/ 143180 h 143179"/>
                <a:gd name="connsiteX21" fmla="*/ 47863 w 97983"/>
                <a:gd name="connsiteY21" fmla="*/ 142180 h 143179"/>
                <a:gd name="connsiteX22" fmla="*/ 35490 w 97983"/>
                <a:gd name="connsiteY22" fmla="*/ 132740 h 143179"/>
                <a:gd name="connsiteX23" fmla="*/ 34033 w 97983"/>
                <a:gd name="connsiteY23" fmla="*/ 123435 h 143179"/>
                <a:gd name="connsiteX24" fmla="*/ 28889 w 97983"/>
                <a:gd name="connsiteY24" fmla="*/ 113252 h 143179"/>
                <a:gd name="connsiteX25" fmla="*/ 32090 w 97983"/>
                <a:gd name="connsiteY25" fmla="*/ 96117 h 143179"/>
                <a:gd name="connsiteX26" fmla="*/ 37671 w 97983"/>
                <a:gd name="connsiteY26" fmla="*/ 89021 h 143179"/>
                <a:gd name="connsiteX27" fmla="*/ 33052 w 97983"/>
                <a:gd name="connsiteY27" fmla="*/ 79658 h 143179"/>
                <a:gd name="connsiteX28" fmla="*/ 26137 w 97983"/>
                <a:gd name="connsiteY28" fmla="*/ 76600 h 143179"/>
                <a:gd name="connsiteX29" fmla="*/ 28756 w 97983"/>
                <a:gd name="connsiteY29" fmla="*/ 67751 h 143179"/>
                <a:gd name="connsiteX30" fmla="*/ 24079 w 97983"/>
                <a:gd name="connsiteY30" fmla="*/ 63103 h 143179"/>
                <a:gd name="connsiteX31" fmla="*/ 13621 w 97983"/>
                <a:gd name="connsiteY31" fmla="*/ 63989 h 143179"/>
                <a:gd name="connsiteX32" fmla="*/ 0 w 97983"/>
                <a:gd name="connsiteY32" fmla="*/ 48682 h 143179"/>
                <a:gd name="connsiteX33" fmla="*/ 5458 w 97983"/>
                <a:gd name="connsiteY33" fmla="*/ 43129 h 143179"/>
                <a:gd name="connsiteX34" fmla="*/ 5058 w 97983"/>
                <a:gd name="connsiteY34" fmla="*/ 33795 h 143179"/>
                <a:gd name="connsiteX35" fmla="*/ 17431 w 97983"/>
                <a:gd name="connsiteY35" fmla="*/ 30556 h 143179"/>
                <a:gd name="connsiteX36" fmla="*/ 22422 w 97983"/>
                <a:gd name="connsiteY36" fmla="*/ 26775 h 143179"/>
                <a:gd name="connsiteX37" fmla="*/ 15535 w 97983"/>
                <a:gd name="connsiteY37" fmla="*/ 19269 h 143179"/>
                <a:gd name="connsiteX38" fmla="*/ 17297 w 97983"/>
                <a:gd name="connsiteY38" fmla="*/ 11897 h 143179"/>
                <a:gd name="connsiteX39" fmla="*/ 33233 w 97983"/>
                <a:gd name="connsiteY39" fmla="*/ 0 h 14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83" h="143179">
                  <a:moveTo>
                    <a:pt x="33233" y="10"/>
                  </a:moveTo>
                  <a:lnTo>
                    <a:pt x="46444" y="7458"/>
                  </a:lnTo>
                  <a:lnTo>
                    <a:pt x="58893" y="20631"/>
                  </a:lnTo>
                  <a:lnTo>
                    <a:pt x="59455" y="31042"/>
                  </a:lnTo>
                  <a:lnTo>
                    <a:pt x="67037" y="31518"/>
                  </a:lnTo>
                  <a:lnTo>
                    <a:pt x="77810" y="41377"/>
                  </a:lnTo>
                  <a:lnTo>
                    <a:pt x="85753" y="48406"/>
                  </a:lnTo>
                  <a:lnTo>
                    <a:pt x="82544" y="66551"/>
                  </a:lnTo>
                  <a:lnTo>
                    <a:pt x="70333" y="71819"/>
                  </a:lnTo>
                  <a:lnTo>
                    <a:pt x="71419" y="76571"/>
                  </a:lnTo>
                  <a:lnTo>
                    <a:pt x="67704" y="86963"/>
                  </a:lnTo>
                  <a:lnTo>
                    <a:pt x="76619" y="101594"/>
                  </a:lnTo>
                  <a:lnTo>
                    <a:pt x="83058" y="101613"/>
                  </a:lnTo>
                  <a:lnTo>
                    <a:pt x="85697" y="112976"/>
                  </a:lnTo>
                  <a:lnTo>
                    <a:pt x="97984" y="130483"/>
                  </a:lnTo>
                  <a:lnTo>
                    <a:pt x="93088" y="131198"/>
                  </a:lnTo>
                  <a:lnTo>
                    <a:pt x="81963" y="129492"/>
                  </a:lnTo>
                  <a:lnTo>
                    <a:pt x="75419" y="134846"/>
                  </a:lnTo>
                  <a:lnTo>
                    <a:pt x="66323" y="138370"/>
                  </a:lnTo>
                  <a:lnTo>
                    <a:pt x="59969" y="139246"/>
                  </a:lnTo>
                  <a:lnTo>
                    <a:pt x="57741" y="143180"/>
                  </a:lnTo>
                  <a:lnTo>
                    <a:pt x="47863" y="142180"/>
                  </a:lnTo>
                  <a:lnTo>
                    <a:pt x="35490" y="132740"/>
                  </a:lnTo>
                  <a:lnTo>
                    <a:pt x="34033" y="123435"/>
                  </a:lnTo>
                  <a:lnTo>
                    <a:pt x="28889" y="113252"/>
                  </a:lnTo>
                  <a:lnTo>
                    <a:pt x="32090" y="96117"/>
                  </a:lnTo>
                  <a:lnTo>
                    <a:pt x="37671" y="89021"/>
                  </a:lnTo>
                  <a:lnTo>
                    <a:pt x="33052" y="79658"/>
                  </a:lnTo>
                  <a:lnTo>
                    <a:pt x="26137" y="76600"/>
                  </a:lnTo>
                  <a:lnTo>
                    <a:pt x="28756" y="67751"/>
                  </a:lnTo>
                  <a:lnTo>
                    <a:pt x="24079" y="63103"/>
                  </a:lnTo>
                  <a:lnTo>
                    <a:pt x="13621" y="63989"/>
                  </a:lnTo>
                  <a:lnTo>
                    <a:pt x="0" y="48682"/>
                  </a:lnTo>
                  <a:lnTo>
                    <a:pt x="5458" y="43129"/>
                  </a:lnTo>
                  <a:lnTo>
                    <a:pt x="5058" y="33795"/>
                  </a:lnTo>
                  <a:lnTo>
                    <a:pt x="17431" y="30556"/>
                  </a:lnTo>
                  <a:lnTo>
                    <a:pt x="22422" y="26775"/>
                  </a:lnTo>
                  <a:lnTo>
                    <a:pt x="15535" y="19269"/>
                  </a:lnTo>
                  <a:lnTo>
                    <a:pt x="17297" y="11897"/>
                  </a:lnTo>
                  <a:lnTo>
                    <a:pt x="33233" y="0"/>
                  </a:lnTo>
                </a:path>
              </a:pathLst>
            </a:custGeom>
            <a:solidFill>
              <a:srgbClr val="E6E6E6"/>
            </a:solidFill>
            <a:ln w="2305" cap="flat">
              <a:solidFill>
                <a:srgbClr val="000000"/>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6DCC3E4-7872-6127-D2E1-995D3F3EE16E}"/>
                </a:ext>
              </a:extLst>
            </p:cNvPr>
            <p:cNvSpPr/>
            <p:nvPr/>
          </p:nvSpPr>
          <p:spPr>
            <a:xfrm>
              <a:off x="3820220" y="3287534"/>
              <a:ext cx="124844" cy="62036"/>
            </a:xfrm>
            <a:custGeom>
              <a:avLst/>
              <a:gdLst>
                <a:gd name="connsiteX0" fmla="*/ 40967 w 124844"/>
                <a:gd name="connsiteY0" fmla="*/ 62036 h 62036"/>
                <a:gd name="connsiteX1" fmla="*/ 37490 w 124844"/>
                <a:gd name="connsiteY1" fmla="*/ 55636 h 62036"/>
                <a:gd name="connsiteX2" fmla="*/ 31385 w 124844"/>
                <a:gd name="connsiteY2" fmla="*/ 53854 h 62036"/>
                <a:gd name="connsiteX3" fmla="*/ 32785 w 124844"/>
                <a:gd name="connsiteY3" fmla="*/ 45644 h 62036"/>
                <a:gd name="connsiteX4" fmla="*/ 30051 w 124844"/>
                <a:gd name="connsiteY4" fmla="*/ 43434 h 62036"/>
                <a:gd name="connsiteX5" fmla="*/ 25908 w 124844"/>
                <a:gd name="connsiteY5" fmla="*/ 41967 h 62036"/>
                <a:gd name="connsiteX6" fmla="*/ 17088 w 124844"/>
                <a:gd name="connsiteY6" fmla="*/ 44415 h 62036"/>
                <a:gd name="connsiteX7" fmla="*/ 16335 w 124844"/>
                <a:gd name="connsiteY7" fmla="*/ 41653 h 62036"/>
                <a:gd name="connsiteX8" fmla="*/ 10268 w 124844"/>
                <a:gd name="connsiteY8" fmla="*/ 38357 h 62036"/>
                <a:gd name="connsiteX9" fmla="*/ 5934 w 124844"/>
                <a:gd name="connsiteY9" fmla="*/ 34271 h 62036"/>
                <a:gd name="connsiteX10" fmla="*/ 0 w 124844"/>
                <a:gd name="connsiteY10" fmla="*/ 32537 h 62036"/>
                <a:gd name="connsiteX11" fmla="*/ 4182 w 124844"/>
                <a:gd name="connsiteY11" fmla="*/ 27327 h 62036"/>
                <a:gd name="connsiteX12" fmla="*/ 2581 w 124844"/>
                <a:gd name="connsiteY12" fmla="*/ 23289 h 62036"/>
                <a:gd name="connsiteX13" fmla="*/ 3991 w 124844"/>
                <a:gd name="connsiteY13" fmla="*/ 19345 h 62036"/>
                <a:gd name="connsiteX14" fmla="*/ 13535 w 124844"/>
                <a:gd name="connsiteY14" fmla="*/ 13583 h 62036"/>
                <a:gd name="connsiteX15" fmla="*/ 22698 w 124844"/>
                <a:gd name="connsiteY15" fmla="*/ 5725 h 62036"/>
                <a:gd name="connsiteX16" fmla="*/ 24784 w 124844"/>
                <a:gd name="connsiteY16" fmla="*/ 6534 h 62036"/>
                <a:gd name="connsiteX17" fmla="*/ 29194 w 124844"/>
                <a:gd name="connsiteY17" fmla="*/ 2905 h 62036"/>
                <a:gd name="connsiteX18" fmla="*/ 34957 w 124844"/>
                <a:gd name="connsiteY18" fmla="*/ 2610 h 62036"/>
                <a:gd name="connsiteX19" fmla="*/ 36824 w 124844"/>
                <a:gd name="connsiteY19" fmla="*/ 4296 h 62036"/>
                <a:gd name="connsiteX20" fmla="*/ 39938 w 124844"/>
                <a:gd name="connsiteY20" fmla="*/ 3267 h 62036"/>
                <a:gd name="connsiteX21" fmla="*/ 49282 w 124844"/>
                <a:gd name="connsiteY21" fmla="*/ 5124 h 62036"/>
                <a:gd name="connsiteX22" fmla="*/ 58588 w 124844"/>
                <a:gd name="connsiteY22" fmla="*/ 4591 h 62036"/>
                <a:gd name="connsiteX23" fmla="*/ 65056 w 124844"/>
                <a:gd name="connsiteY23" fmla="*/ 2315 h 62036"/>
                <a:gd name="connsiteX24" fmla="*/ 67418 w 124844"/>
                <a:gd name="connsiteY24" fmla="*/ 0 h 62036"/>
                <a:gd name="connsiteX25" fmla="*/ 73828 w 124844"/>
                <a:gd name="connsiteY25" fmla="*/ 1067 h 62036"/>
                <a:gd name="connsiteX26" fmla="*/ 78639 w 124844"/>
                <a:gd name="connsiteY26" fmla="*/ 2467 h 62036"/>
                <a:gd name="connsiteX27" fmla="*/ 83896 w 124844"/>
                <a:gd name="connsiteY27" fmla="*/ 1981 h 62036"/>
                <a:gd name="connsiteX28" fmla="*/ 87897 w 124844"/>
                <a:gd name="connsiteY28" fmla="*/ 200 h 62036"/>
                <a:gd name="connsiteX29" fmla="*/ 97088 w 124844"/>
                <a:gd name="connsiteY29" fmla="*/ 3058 h 62036"/>
                <a:gd name="connsiteX30" fmla="*/ 100279 w 124844"/>
                <a:gd name="connsiteY30" fmla="*/ 3515 h 62036"/>
                <a:gd name="connsiteX31" fmla="*/ 106413 w 124844"/>
                <a:gd name="connsiteY31" fmla="*/ 7363 h 62036"/>
                <a:gd name="connsiteX32" fmla="*/ 112233 w 124844"/>
                <a:gd name="connsiteY32" fmla="*/ 11982 h 62036"/>
                <a:gd name="connsiteX33" fmla="*/ 119548 w 124844"/>
                <a:gd name="connsiteY33" fmla="*/ 15135 h 62036"/>
                <a:gd name="connsiteX34" fmla="*/ 124844 w 124844"/>
                <a:gd name="connsiteY34" fmla="*/ 20793 h 62036"/>
                <a:gd name="connsiteX35" fmla="*/ 117948 w 124844"/>
                <a:gd name="connsiteY35" fmla="*/ 20374 h 62036"/>
                <a:gd name="connsiteX36" fmla="*/ 115157 w 124844"/>
                <a:gd name="connsiteY36" fmla="*/ 23174 h 62036"/>
                <a:gd name="connsiteX37" fmla="*/ 108176 w 124844"/>
                <a:gd name="connsiteY37" fmla="*/ 25860 h 62036"/>
                <a:gd name="connsiteX38" fmla="*/ 103089 w 124844"/>
                <a:gd name="connsiteY38" fmla="*/ 25870 h 62036"/>
                <a:gd name="connsiteX39" fmla="*/ 98651 w 124844"/>
                <a:gd name="connsiteY39" fmla="*/ 28480 h 62036"/>
                <a:gd name="connsiteX40" fmla="*/ 94621 w 124844"/>
                <a:gd name="connsiteY40" fmla="*/ 27556 h 62036"/>
                <a:gd name="connsiteX41" fmla="*/ 91192 w 124844"/>
                <a:gd name="connsiteY41" fmla="*/ 24413 h 62036"/>
                <a:gd name="connsiteX42" fmla="*/ 89087 w 124844"/>
                <a:gd name="connsiteY42" fmla="*/ 25013 h 62036"/>
                <a:gd name="connsiteX43" fmla="*/ 86506 w 124844"/>
                <a:gd name="connsiteY43" fmla="*/ 29928 h 62036"/>
                <a:gd name="connsiteX44" fmla="*/ 84573 w 124844"/>
                <a:gd name="connsiteY44" fmla="*/ 29747 h 62036"/>
                <a:gd name="connsiteX45" fmla="*/ 84239 w 124844"/>
                <a:gd name="connsiteY45" fmla="*/ 33966 h 62036"/>
                <a:gd name="connsiteX46" fmla="*/ 77219 w 124844"/>
                <a:gd name="connsiteY46" fmla="*/ 39624 h 62036"/>
                <a:gd name="connsiteX47" fmla="*/ 73514 w 124844"/>
                <a:gd name="connsiteY47" fmla="*/ 42062 h 62036"/>
                <a:gd name="connsiteX48" fmla="*/ 71447 w 124844"/>
                <a:gd name="connsiteY48" fmla="*/ 44606 h 62036"/>
                <a:gd name="connsiteX49" fmla="*/ 65513 w 124844"/>
                <a:gd name="connsiteY49" fmla="*/ 40462 h 62036"/>
                <a:gd name="connsiteX50" fmla="*/ 61179 w 124844"/>
                <a:gd name="connsiteY50" fmla="*/ 45930 h 62036"/>
                <a:gd name="connsiteX51" fmla="*/ 56979 w 124844"/>
                <a:gd name="connsiteY51" fmla="*/ 45787 h 62036"/>
                <a:gd name="connsiteX52" fmla="*/ 52264 w 124844"/>
                <a:gd name="connsiteY52" fmla="*/ 46263 h 62036"/>
                <a:gd name="connsiteX53" fmla="*/ 52692 w 124844"/>
                <a:gd name="connsiteY53" fmla="*/ 56340 h 62036"/>
                <a:gd name="connsiteX54" fmla="*/ 49740 w 124844"/>
                <a:gd name="connsiteY54" fmla="*/ 56521 h 62036"/>
                <a:gd name="connsiteX55" fmla="*/ 47225 w 124844"/>
                <a:gd name="connsiteY55" fmla="*/ 61189 h 62036"/>
                <a:gd name="connsiteX56" fmla="*/ 40967 w 124844"/>
                <a:gd name="connsiteY56" fmla="*/ 62027 h 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4844" h="62036">
                  <a:moveTo>
                    <a:pt x="40967" y="62036"/>
                  </a:moveTo>
                  <a:lnTo>
                    <a:pt x="37490" y="55636"/>
                  </a:lnTo>
                  <a:lnTo>
                    <a:pt x="31385" y="53854"/>
                  </a:lnTo>
                  <a:lnTo>
                    <a:pt x="32785" y="45644"/>
                  </a:lnTo>
                  <a:lnTo>
                    <a:pt x="30051" y="43434"/>
                  </a:lnTo>
                  <a:lnTo>
                    <a:pt x="25908" y="41967"/>
                  </a:lnTo>
                  <a:lnTo>
                    <a:pt x="17088" y="44415"/>
                  </a:lnTo>
                  <a:lnTo>
                    <a:pt x="16335" y="41653"/>
                  </a:lnTo>
                  <a:lnTo>
                    <a:pt x="10268" y="38357"/>
                  </a:lnTo>
                  <a:lnTo>
                    <a:pt x="5934" y="34271"/>
                  </a:lnTo>
                  <a:lnTo>
                    <a:pt x="0" y="32537"/>
                  </a:lnTo>
                  <a:lnTo>
                    <a:pt x="4182" y="27327"/>
                  </a:lnTo>
                  <a:lnTo>
                    <a:pt x="2581" y="23289"/>
                  </a:lnTo>
                  <a:lnTo>
                    <a:pt x="3991" y="19345"/>
                  </a:lnTo>
                  <a:lnTo>
                    <a:pt x="13535" y="13583"/>
                  </a:lnTo>
                  <a:lnTo>
                    <a:pt x="22698" y="5725"/>
                  </a:lnTo>
                  <a:lnTo>
                    <a:pt x="24784" y="6534"/>
                  </a:lnTo>
                  <a:lnTo>
                    <a:pt x="29194" y="2905"/>
                  </a:lnTo>
                  <a:lnTo>
                    <a:pt x="34957" y="2610"/>
                  </a:lnTo>
                  <a:lnTo>
                    <a:pt x="36824" y="4296"/>
                  </a:lnTo>
                  <a:lnTo>
                    <a:pt x="39938" y="3267"/>
                  </a:lnTo>
                  <a:lnTo>
                    <a:pt x="49282" y="5124"/>
                  </a:lnTo>
                  <a:lnTo>
                    <a:pt x="58588" y="4591"/>
                  </a:lnTo>
                  <a:lnTo>
                    <a:pt x="65056" y="2315"/>
                  </a:lnTo>
                  <a:lnTo>
                    <a:pt x="67418" y="0"/>
                  </a:lnTo>
                  <a:lnTo>
                    <a:pt x="73828" y="1067"/>
                  </a:lnTo>
                  <a:lnTo>
                    <a:pt x="78639" y="2467"/>
                  </a:lnTo>
                  <a:lnTo>
                    <a:pt x="83896" y="1981"/>
                  </a:lnTo>
                  <a:lnTo>
                    <a:pt x="87897" y="200"/>
                  </a:lnTo>
                  <a:lnTo>
                    <a:pt x="97088" y="3058"/>
                  </a:lnTo>
                  <a:lnTo>
                    <a:pt x="100279" y="3515"/>
                  </a:lnTo>
                  <a:lnTo>
                    <a:pt x="106413" y="7363"/>
                  </a:lnTo>
                  <a:lnTo>
                    <a:pt x="112233" y="11982"/>
                  </a:lnTo>
                  <a:lnTo>
                    <a:pt x="119548" y="15135"/>
                  </a:lnTo>
                  <a:lnTo>
                    <a:pt x="124844" y="20793"/>
                  </a:lnTo>
                  <a:lnTo>
                    <a:pt x="117948" y="20374"/>
                  </a:lnTo>
                  <a:lnTo>
                    <a:pt x="115157" y="23174"/>
                  </a:lnTo>
                  <a:lnTo>
                    <a:pt x="108176" y="25860"/>
                  </a:lnTo>
                  <a:lnTo>
                    <a:pt x="103089" y="25870"/>
                  </a:lnTo>
                  <a:lnTo>
                    <a:pt x="98651" y="28480"/>
                  </a:lnTo>
                  <a:lnTo>
                    <a:pt x="94621" y="27556"/>
                  </a:lnTo>
                  <a:lnTo>
                    <a:pt x="91192" y="24413"/>
                  </a:lnTo>
                  <a:lnTo>
                    <a:pt x="89087" y="25013"/>
                  </a:lnTo>
                  <a:lnTo>
                    <a:pt x="86506" y="29928"/>
                  </a:lnTo>
                  <a:lnTo>
                    <a:pt x="84573" y="29747"/>
                  </a:lnTo>
                  <a:lnTo>
                    <a:pt x="84239" y="33966"/>
                  </a:lnTo>
                  <a:lnTo>
                    <a:pt x="77219" y="39624"/>
                  </a:lnTo>
                  <a:lnTo>
                    <a:pt x="73514" y="42062"/>
                  </a:lnTo>
                  <a:lnTo>
                    <a:pt x="71447" y="44606"/>
                  </a:lnTo>
                  <a:lnTo>
                    <a:pt x="65513" y="40462"/>
                  </a:lnTo>
                  <a:lnTo>
                    <a:pt x="61179" y="45930"/>
                  </a:lnTo>
                  <a:lnTo>
                    <a:pt x="56979" y="45787"/>
                  </a:lnTo>
                  <a:lnTo>
                    <a:pt x="52264" y="46263"/>
                  </a:lnTo>
                  <a:lnTo>
                    <a:pt x="52692" y="56340"/>
                  </a:lnTo>
                  <a:lnTo>
                    <a:pt x="49740" y="56521"/>
                  </a:lnTo>
                  <a:lnTo>
                    <a:pt x="47225" y="61189"/>
                  </a:lnTo>
                  <a:lnTo>
                    <a:pt x="40967" y="62027"/>
                  </a:lnTo>
                </a:path>
              </a:pathLst>
            </a:custGeom>
            <a:solidFill>
              <a:srgbClr val="E6E6E6"/>
            </a:solidFill>
            <a:ln w="2305" cap="flat">
              <a:solidFill>
                <a:srgbClr val="000000"/>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76FB53B-7EC6-1190-48F4-2802CCF03486}"/>
                </a:ext>
              </a:extLst>
            </p:cNvPr>
            <p:cNvSpPr/>
            <p:nvPr/>
          </p:nvSpPr>
          <p:spPr>
            <a:xfrm>
              <a:off x="4119848" y="3206324"/>
              <a:ext cx="56988" cy="39281"/>
            </a:xfrm>
            <a:custGeom>
              <a:avLst/>
              <a:gdLst>
                <a:gd name="connsiteX0" fmla="*/ 25508 w 56988"/>
                <a:gd name="connsiteY0" fmla="*/ 0 h 39281"/>
                <a:gd name="connsiteX1" fmla="*/ 37776 w 56988"/>
                <a:gd name="connsiteY1" fmla="*/ 924 h 39281"/>
                <a:gd name="connsiteX2" fmla="*/ 55226 w 56988"/>
                <a:gd name="connsiteY2" fmla="*/ 4210 h 39281"/>
                <a:gd name="connsiteX3" fmla="*/ 56988 w 56988"/>
                <a:gd name="connsiteY3" fmla="*/ 15583 h 39281"/>
                <a:gd name="connsiteX4" fmla="*/ 55445 w 56988"/>
                <a:gd name="connsiteY4" fmla="*/ 23593 h 39281"/>
                <a:gd name="connsiteX5" fmla="*/ 50549 w 56988"/>
                <a:gd name="connsiteY5" fmla="*/ 27108 h 39281"/>
                <a:gd name="connsiteX6" fmla="*/ 55721 w 56988"/>
                <a:gd name="connsiteY6" fmla="*/ 33347 h 39281"/>
                <a:gd name="connsiteX7" fmla="*/ 55312 w 56988"/>
                <a:gd name="connsiteY7" fmla="*/ 38995 h 39281"/>
                <a:gd name="connsiteX8" fmla="*/ 41948 w 56988"/>
                <a:gd name="connsiteY8" fmla="*/ 35462 h 39281"/>
                <a:gd name="connsiteX9" fmla="*/ 32452 w 56988"/>
                <a:gd name="connsiteY9" fmla="*/ 36909 h 39281"/>
                <a:gd name="connsiteX10" fmla="*/ 20184 w 56988"/>
                <a:gd name="connsiteY10" fmla="*/ 35404 h 39281"/>
                <a:gd name="connsiteX11" fmla="*/ 10773 w 56988"/>
                <a:gd name="connsiteY11" fmla="*/ 39281 h 39281"/>
                <a:gd name="connsiteX12" fmla="*/ 0 w 56988"/>
                <a:gd name="connsiteY12" fmla="*/ 32814 h 39281"/>
                <a:gd name="connsiteX13" fmla="*/ 1772 w 56988"/>
                <a:gd name="connsiteY13" fmla="*/ 26108 h 39281"/>
                <a:gd name="connsiteX14" fmla="*/ 20279 w 56988"/>
                <a:gd name="connsiteY14" fmla="*/ 28994 h 39281"/>
                <a:gd name="connsiteX15" fmla="*/ 35462 w 56988"/>
                <a:gd name="connsiteY15" fmla="*/ 30661 h 39281"/>
                <a:gd name="connsiteX16" fmla="*/ 42701 w 56988"/>
                <a:gd name="connsiteY16" fmla="*/ 26032 h 39281"/>
                <a:gd name="connsiteX17" fmla="*/ 33519 w 56988"/>
                <a:gd name="connsiteY17" fmla="*/ 17002 h 39281"/>
                <a:gd name="connsiteX18" fmla="*/ 33671 w 56988"/>
                <a:gd name="connsiteY18" fmla="*/ 9030 h 39281"/>
                <a:gd name="connsiteX19" fmla="*/ 20974 w 56988"/>
                <a:gd name="connsiteY19" fmla="*/ 5772 h 39281"/>
                <a:gd name="connsiteX20" fmla="*/ 25508 w 56988"/>
                <a:gd name="connsiteY20" fmla="*/ 0 h 39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988" h="39281">
                  <a:moveTo>
                    <a:pt x="25508" y="0"/>
                  </a:moveTo>
                  <a:lnTo>
                    <a:pt x="37776" y="924"/>
                  </a:lnTo>
                  <a:lnTo>
                    <a:pt x="55226" y="4210"/>
                  </a:lnTo>
                  <a:lnTo>
                    <a:pt x="56988" y="15583"/>
                  </a:lnTo>
                  <a:lnTo>
                    <a:pt x="55445" y="23593"/>
                  </a:lnTo>
                  <a:lnTo>
                    <a:pt x="50549" y="27108"/>
                  </a:lnTo>
                  <a:lnTo>
                    <a:pt x="55721" y="33347"/>
                  </a:lnTo>
                  <a:lnTo>
                    <a:pt x="55312" y="38995"/>
                  </a:lnTo>
                  <a:lnTo>
                    <a:pt x="41948" y="35462"/>
                  </a:lnTo>
                  <a:lnTo>
                    <a:pt x="32452" y="36909"/>
                  </a:lnTo>
                  <a:lnTo>
                    <a:pt x="20184" y="35404"/>
                  </a:lnTo>
                  <a:lnTo>
                    <a:pt x="10773" y="39281"/>
                  </a:lnTo>
                  <a:lnTo>
                    <a:pt x="0" y="32814"/>
                  </a:lnTo>
                  <a:lnTo>
                    <a:pt x="1772" y="26108"/>
                  </a:lnTo>
                  <a:lnTo>
                    <a:pt x="20279" y="28994"/>
                  </a:lnTo>
                  <a:lnTo>
                    <a:pt x="35462" y="30661"/>
                  </a:lnTo>
                  <a:lnTo>
                    <a:pt x="42701" y="26032"/>
                  </a:lnTo>
                  <a:lnTo>
                    <a:pt x="33519" y="17002"/>
                  </a:lnTo>
                  <a:lnTo>
                    <a:pt x="33671" y="9030"/>
                  </a:lnTo>
                  <a:lnTo>
                    <a:pt x="20974" y="5772"/>
                  </a:lnTo>
                  <a:lnTo>
                    <a:pt x="25508" y="0"/>
                  </a:lnTo>
                </a:path>
              </a:pathLst>
            </a:custGeom>
            <a:solidFill>
              <a:srgbClr val="E6E6E6"/>
            </a:solidFill>
            <a:ln w="2305" cap="flat">
              <a:solidFill>
                <a:srgbClr val="000000"/>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A0B791B-824A-312E-F502-405B17850DB8}"/>
                </a:ext>
              </a:extLst>
            </p:cNvPr>
            <p:cNvSpPr/>
            <p:nvPr/>
          </p:nvSpPr>
          <p:spPr>
            <a:xfrm>
              <a:off x="4041800" y="3235356"/>
              <a:ext cx="43005" cy="17097"/>
            </a:xfrm>
            <a:custGeom>
              <a:avLst/>
              <a:gdLst>
                <a:gd name="connsiteX0" fmla="*/ 15459 w 43005"/>
                <a:gd name="connsiteY0" fmla="*/ 705 h 17097"/>
                <a:gd name="connsiteX1" fmla="*/ 28994 w 43005"/>
                <a:gd name="connsiteY1" fmla="*/ 2562 h 17097"/>
                <a:gd name="connsiteX2" fmla="*/ 39681 w 43005"/>
                <a:gd name="connsiteY2" fmla="*/ 7563 h 17097"/>
                <a:gd name="connsiteX3" fmla="*/ 43005 w 43005"/>
                <a:gd name="connsiteY3" fmla="*/ 13249 h 17097"/>
                <a:gd name="connsiteX4" fmla="*/ 28870 w 43005"/>
                <a:gd name="connsiteY4" fmla="*/ 13630 h 17097"/>
                <a:gd name="connsiteX5" fmla="*/ 22765 w 43005"/>
                <a:gd name="connsiteY5" fmla="*/ 17097 h 17097"/>
                <a:gd name="connsiteX6" fmla="*/ 11506 w 43005"/>
                <a:gd name="connsiteY6" fmla="*/ 13773 h 17097"/>
                <a:gd name="connsiteX7" fmla="*/ 0 w 43005"/>
                <a:gd name="connsiteY7" fmla="*/ 6201 h 17097"/>
                <a:gd name="connsiteX8" fmla="*/ 2419 w 43005"/>
                <a:gd name="connsiteY8" fmla="*/ 1448 h 17097"/>
                <a:gd name="connsiteX9" fmla="*/ 10868 w 43005"/>
                <a:gd name="connsiteY9" fmla="*/ 0 h 17097"/>
                <a:gd name="connsiteX10" fmla="*/ 15459 w 43005"/>
                <a:gd name="connsiteY10" fmla="*/ 705 h 1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05" h="17097">
                  <a:moveTo>
                    <a:pt x="15459" y="705"/>
                  </a:moveTo>
                  <a:lnTo>
                    <a:pt x="28994" y="2562"/>
                  </a:lnTo>
                  <a:lnTo>
                    <a:pt x="39681" y="7563"/>
                  </a:lnTo>
                  <a:lnTo>
                    <a:pt x="43005" y="13249"/>
                  </a:lnTo>
                  <a:lnTo>
                    <a:pt x="28870" y="13630"/>
                  </a:lnTo>
                  <a:lnTo>
                    <a:pt x="22765" y="17097"/>
                  </a:lnTo>
                  <a:lnTo>
                    <a:pt x="11506" y="13773"/>
                  </a:lnTo>
                  <a:lnTo>
                    <a:pt x="0" y="6201"/>
                  </a:lnTo>
                  <a:lnTo>
                    <a:pt x="2419" y="1448"/>
                  </a:lnTo>
                  <a:lnTo>
                    <a:pt x="10868" y="0"/>
                  </a:lnTo>
                  <a:lnTo>
                    <a:pt x="15459" y="705"/>
                  </a:lnTo>
                </a:path>
              </a:pathLst>
            </a:custGeom>
            <a:solidFill>
              <a:srgbClr val="E6E6E6"/>
            </a:solidFill>
            <a:ln w="2305" cap="flat">
              <a:solidFill>
                <a:srgbClr val="000000"/>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2401CA1-15F5-0690-E368-B98EA4262710}"/>
                </a:ext>
              </a:extLst>
            </p:cNvPr>
            <p:cNvSpPr/>
            <p:nvPr/>
          </p:nvSpPr>
          <p:spPr>
            <a:xfrm>
              <a:off x="3261540" y="2929813"/>
              <a:ext cx="609799" cy="387877"/>
            </a:xfrm>
            <a:custGeom>
              <a:avLst/>
              <a:gdLst>
                <a:gd name="connsiteX0" fmla="*/ 402050 w 609799"/>
                <a:gd name="connsiteY0" fmla="*/ 150304 h 387877"/>
                <a:gd name="connsiteX1" fmla="*/ 394240 w 609799"/>
                <a:gd name="connsiteY1" fmla="*/ 169145 h 387877"/>
                <a:gd name="connsiteX2" fmla="*/ 390725 w 609799"/>
                <a:gd name="connsiteY2" fmla="*/ 184518 h 387877"/>
                <a:gd name="connsiteX3" fmla="*/ 389258 w 609799"/>
                <a:gd name="connsiteY3" fmla="*/ 212998 h 387877"/>
                <a:gd name="connsiteX4" fmla="*/ 387315 w 609799"/>
                <a:gd name="connsiteY4" fmla="*/ 223342 h 387877"/>
                <a:gd name="connsiteX5" fmla="*/ 390801 w 609799"/>
                <a:gd name="connsiteY5" fmla="*/ 234858 h 387877"/>
                <a:gd name="connsiteX6" fmla="*/ 397040 w 609799"/>
                <a:gd name="connsiteY6" fmla="*/ 245135 h 387877"/>
                <a:gd name="connsiteX7" fmla="*/ 401060 w 609799"/>
                <a:gd name="connsiteY7" fmla="*/ 261433 h 387877"/>
                <a:gd name="connsiteX8" fmla="*/ 414404 w 609799"/>
                <a:gd name="connsiteY8" fmla="*/ 277035 h 387877"/>
                <a:gd name="connsiteX9" fmla="*/ 419100 w 609799"/>
                <a:gd name="connsiteY9" fmla="*/ 288950 h 387877"/>
                <a:gd name="connsiteX10" fmla="*/ 426977 w 609799"/>
                <a:gd name="connsiteY10" fmla="*/ 299218 h 387877"/>
                <a:gd name="connsiteX11" fmla="*/ 448332 w 609799"/>
                <a:gd name="connsiteY11" fmla="*/ 304743 h 387877"/>
                <a:gd name="connsiteX12" fmla="*/ 456648 w 609799"/>
                <a:gd name="connsiteY12" fmla="*/ 313439 h 387877"/>
                <a:gd name="connsiteX13" fmla="*/ 474288 w 609799"/>
                <a:gd name="connsiteY13" fmla="*/ 307629 h 387877"/>
                <a:gd name="connsiteX14" fmla="*/ 489633 w 609799"/>
                <a:gd name="connsiteY14" fmla="*/ 305533 h 387877"/>
                <a:gd name="connsiteX15" fmla="*/ 504692 w 609799"/>
                <a:gd name="connsiteY15" fmla="*/ 301790 h 387877"/>
                <a:gd name="connsiteX16" fmla="*/ 517350 w 609799"/>
                <a:gd name="connsiteY16" fmla="*/ 298218 h 387877"/>
                <a:gd name="connsiteX17" fmla="*/ 530143 w 609799"/>
                <a:gd name="connsiteY17" fmla="*/ 289712 h 387877"/>
                <a:gd name="connsiteX18" fmla="*/ 534943 w 609799"/>
                <a:gd name="connsiteY18" fmla="*/ 277520 h 387877"/>
                <a:gd name="connsiteX19" fmla="*/ 536591 w 609799"/>
                <a:gd name="connsiteY19" fmla="*/ 259928 h 387877"/>
                <a:gd name="connsiteX20" fmla="*/ 540068 w 609799"/>
                <a:gd name="connsiteY20" fmla="*/ 253784 h 387877"/>
                <a:gd name="connsiteX21" fmla="*/ 553688 w 609799"/>
                <a:gd name="connsiteY21" fmla="*/ 248279 h 387877"/>
                <a:gd name="connsiteX22" fmla="*/ 574958 w 609799"/>
                <a:gd name="connsiteY22" fmla="*/ 243392 h 387877"/>
                <a:gd name="connsiteX23" fmla="*/ 592769 w 609799"/>
                <a:gd name="connsiteY23" fmla="*/ 244135 h 387877"/>
                <a:gd name="connsiteX24" fmla="*/ 604971 w 609799"/>
                <a:gd name="connsiteY24" fmla="*/ 242345 h 387877"/>
                <a:gd name="connsiteX25" fmla="*/ 609800 w 609799"/>
                <a:gd name="connsiteY25" fmla="*/ 246812 h 387877"/>
                <a:gd name="connsiteX26" fmla="*/ 609114 w 609799"/>
                <a:gd name="connsiteY26" fmla="*/ 256937 h 387877"/>
                <a:gd name="connsiteX27" fmla="*/ 598313 w 609799"/>
                <a:gd name="connsiteY27" fmla="*/ 269405 h 387877"/>
                <a:gd name="connsiteX28" fmla="*/ 593522 w 609799"/>
                <a:gd name="connsiteY28" fmla="*/ 282140 h 387877"/>
                <a:gd name="connsiteX29" fmla="*/ 597237 w 609799"/>
                <a:gd name="connsiteY29" fmla="*/ 285779 h 387877"/>
                <a:gd name="connsiteX30" fmla="*/ 594217 w 609799"/>
                <a:gd name="connsiteY30" fmla="*/ 294799 h 387877"/>
                <a:gd name="connsiteX31" fmla="*/ 589178 w 609799"/>
                <a:gd name="connsiteY31" fmla="*/ 311039 h 387877"/>
                <a:gd name="connsiteX32" fmla="*/ 584083 w 609799"/>
                <a:gd name="connsiteY32" fmla="*/ 305705 h 387877"/>
                <a:gd name="connsiteX33" fmla="*/ 579872 w 609799"/>
                <a:gd name="connsiteY33" fmla="*/ 306048 h 387877"/>
                <a:gd name="connsiteX34" fmla="*/ 576044 w 609799"/>
                <a:gd name="connsiteY34" fmla="*/ 306324 h 387877"/>
                <a:gd name="connsiteX35" fmla="*/ 568842 w 609799"/>
                <a:gd name="connsiteY35" fmla="*/ 318868 h 387877"/>
                <a:gd name="connsiteX36" fmla="*/ 565185 w 609799"/>
                <a:gd name="connsiteY36" fmla="*/ 316411 h 387877"/>
                <a:gd name="connsiteX37" fmla="*/ 562756 w 609799"/>
                <a:gd name="connsiteY37" fmla="*/ 317363 h 387877"/>
                <a:gd name="connsiteX38" fmla="*/ 562908 w 609799"/>
                <a:gd name="connsiteY38" fmla="*/ 320421 h 387877"/>
                <a:gd name="connsiteX39" fmla="*/ 544306 w 609799"/>
                <a:gd name="connsiteY39" fmla="*/ 320192 h 387877"/>
                <a:gd name="connsiteX40" fmla="*/ 525523 w 609799"/>
                <a:gd name="connsiteY40" fmla="*/ 320221 h 387877"/>
                <a:gd name="connsiteX41" fmla="*/ 525513 w 609799"/>
                <a:gd name="connsiteY41" fmla="*/ 331889 h 387877"/>
                <a:gd name="connsiteX42" fmla="*/ 516436 w 609799"/>
                <a:gd name="connsiteY42" fmla="*/ 331927 h 387877"/>
                <a:gd name="connsiteX43" fmla="*/ 523923 w 609799"/>
                <a:gd name="connsiteY43" fmla="*/ 338833 h 387877"/>
                <a:gd name="connsiteX44" fmla="*/ 531362 w 609799"/>
                <a:gd name="connsiteY44" fmla="*/ 343614 h 387877"/>
                <a:gd name="connsiteX45" fmla="*/ 533591 w 609799"/>
                <a:gd name="connsiteY45" fmla="*/ 348091 h 387877"/>
                <a:gd name="connsiteX46" fmla="*/ 536848 w 609799"/>
                <a:gd name="connsiteY46" fmla="*/ 349348 h 387877"/>
                <a:gd name="connsiteX47" fmla="*/ 536334 w 609799"/>
                <a:gd name="connsiteY47" fmla="*/ 356378 h 387877"/>
                <a:gd name="connsiteX48" fmla="*/ 510521 w 609799"/>
                <a:gd name="connsiteY48" fmla="*/ 356435 h 387877"/>
                <a:gd name="connsiteX49" fmla="*/ 500834 w 609799"/>
                <a:gd name="connsiteY49" fmla="*/ 373228 h 387877"/>
                <a:gd name="connsiteX50" fmla="*/ 503692 w 609799"/>
                <a:gd name="connsiteY50" fmla="*/ 377076 h 387877"/>
                <a:gd name="connsiteX51" fmla="*/ 501358 w 609799"/>
                <a:gd name="connsiteY51" fmla="*/ 381895 h 387877"/>
                <a:gd name="connsiteX52" fmla="*/ 500863 w 609799"/>
                <a:gd name="connsiteY52" fmla="*/ 387877 h 387877"/>
                <a:gd name="connsiteX53" fmla="*/ 478098 w 609799"/>
                <a:gd name="connsiteY53" fmla="*/ 365731 h 387877"/>
                <a:gd name="connsiteX54" fmla="*/ 467725 w 609799"/>
                <a:gd name="connsiteY54" fmla="*/ 359045 h 387877"/>
                <a:gd name="connsiteX55" fmla="*/ 451304 w 609799"/>
                <a:gd name="connsiteY55" fmla="*/ 353663 h 387877"/>
                <a:gd name="connsiteX56" fmla="*/ 440065 w 609799"/>
                <a:gd name="connsiteY56" fmla="*/ 355159 h 387877"/>
                <a:gd name="connsiteX57" fmla="*/ 423910 w 609799"/>
                <a:gd name="connsiteY57" fmla="*/ 362922 h 387877"/>
                <a:gd name="connsiteX58" fmla="*/ 413775 w 609799"/>
                <a:gd name="connsiteY58" fmla="*/ 364950 h 387877"/>
                <a:gd name="connsiteX59" fmla="*/ 399574 w 609799"/>
                <a:gd name="connsiteY59" fmla="*/ 359521 h 387877"/>
                <a:gd name="connsiteX60" fmla="*/ 384496 w 609799"/>
                <a:gd name="connsiteY60" fmla="*/ 355597 h 387877"/>
                <a:gd name="connsiteX61" fmla="*/ 365693 w 609799"/>
                <a:gd name="connsiteY61" fmla="*/ 346119 h 387877"/>
                <a:gd name="connsiteX62" fmla="*/ 350615 w 609799"/>
                <a:gd name="connsiteY62" fmla="*/ 343224 h 387877"/>
                <a:gd name="connsiteX63" fmla="*/ 327841 w 609799"/>
                <a:gd name="connsiteY63" fmla="*/ 333604 h 387877"/>
                <a:gd name="connsiteX64" fmla="*/ 311010 w 609799"/>
                <a:gd name="connsiteY64" fmla="*/ 323698 h 387877"/>
                <a:gd name="connsiteX65" fmla="*/ 305934 w 609799"/>
                <a:gd name="connsiteY65" fmla="*/ 318154 h 387877"/>
                <a:gd name="connsiteX66" fmla="*/ 294675 w 609799"/>
                <a:gd name="connsiteY66" fmla="*/ 316916 h 387877"/>
                <a:gd name="connsiteX67" fmla="*/ 274101 w 609799"/>
                <a:gd name="connsiteY67" fmla="*/ 310344 h 387877"/>
                <a:gd name="connsiteX68" fmla="*/ 265719 w 609799"/>
                <a:gd name="connsiteY68" fmla="*/ 300847 h 387877"/>
                <a:gd name="connsiteX69" fmla="*/ 244107 w 609799"/>
                <a:gd name="connsiteY69" fmla="*/ 289017 h 387877"/>
                <a:gd name="connsiteX70" fmla="*/ 234029 w 609799"/>
                <a:gd name="connsiteY70" fmla="*/ 275834 h 387877"/>
                <a:gd name="connsiteX71" fmla="*/ 229238 w 609799"/>
                <a:gd name="connsiteY71" fmla="*/ 265633 h 387877"/>
                <a:gd name="connsiteX72" fmla="*/ 235944 w 609799"/>
                <a:gd name="connsiteY72" fmla="*/ 263585 h 387877"/>
                <a:gd name="connsiteX73" fmla="*/ 233877 w 609799"/>
                <a:gd name="connsiteY73" fmla="*/ 257604 h 387877"/>
                <a:gd name="connsiteX74" fmla="*/ 238506 w 609799"/>
                <a:gd name="connsiteY74" fmla="*/ 252155 h 387877"/>
                <a:gd name="connsiteX75" fmla="*/ 238611 w 609799"/>
                <a:gd name="connsiteY75" fmla="*/ 244878 h 387877"/>
                <a:gd name="connsiteX76" fmla="*/ 231819 w 609799"/>
                <a:gd name="connsiteY76" fmla="*/ 235420 h 387877"/>
                <a:gd name="connsiteX77" fmla="*/ 230010 w 609799"/>
                <a:gd name="connsiteY77" fmla="*/ 227019 h 387877"/>
                <a:gd name="connsiteX78" fmla="*/ 223256 w 609799"/>
                <a:gd name="connsiteY78" fmla="*/ 216341 h 387877"/>
                <a:gd name="connsiteX79" fmla="*/ 205530 w 609799"/>
                <a:gd name="connsiteY79" fmla="*/ 195243 h 387877"/>
                <a:gd name="connsiteX80" fmla="*/ 185309 w 609799"/>
                <a:gd name="connsiteY80" fmla="*/ 178594 h 387877"/>
                <a:gd name="connsiteX81" fmla="*/ 175527 w 609799"/>
                <a:gd name="connsiteY81" fmla="*/ 165259 h 387877"/>
                <a:gd name="connsiteX82" fmla="*/ 158258 w 609799"/>
                <a:gd name="connsiteY82" fmla="*/ 156496 h 387877"/>
                <a:gd name="connsiteX83" fmla="*/ 154562 w 609799"/>
                <a:gd name="connsiteY83" fmla="*/ 151247 h 387877"/>
                <a:gd name="connsiteX84" fmla="*/ 157629 w 609799"/>
                <a:gd name="connsiteY84" fmla="*/ 137941 h 387877"/>
                <a:gd name="connsiteX85" fmla="*/ 147371 w 609799"/>
                <a:gd name="connsiteY85" fmla="*/ 132902 h 387877"/>
                <a:gd name="connsiteX86" fmla="*/ 135493 w 609799"/>
                <a:gd name="connsiteY86" fmla="*/ 122396 h 387877"/>
                <a:gd name="connsiteX87" fmla="*/ 130483 w 609799"/>
                <a:gd name="connsiteY87" fmla="*/ 107261 h 387877"/>
                <a:gd name="connsiteX88" fmla="*/ 119663 w 609799"/>
                <a:gd name="connsiteY88" fmla="*/ 105489 h 387877"/>
                <a:gd name="connsiteX89" fmla="*/ 107985 w 609799"/>
                <a:gd name="connsiteY89" fmla="*/ 94012 h 387877"/>
                <a:gd name="connsiteX90" fmla="*/ 98555 w 609799"/>
                <a:gd name="connsiteY90" fmla="*/ 83391 h 387877"/>
                <a:gd name="connsiteX91" fmla="*/ 97679 w 609799"/>
                <a:gd name="connsiteY91" fmla="*/ 76552 h 387877"/>
                <a:gd name="connsiteX92" fmla="*/ 86859 w 609799"/>
                <a:gd name="connsiteY92" fmla="*/ 59979 h 387877"/>
                <a:gd name="connsiteX93" fmla="*/ 79734 w 609799"/>
                <a:gd name="connsiteY93" fmla="*/ 43072 h 387877"/>
                <a:gd name="connsiteX94" fmla="*/ 80039 w 609799"/>
                <a:gd name="connsiteY94" fmla="*/ 34557 h 387877"/>
                <a:gd name="connsiteX95" fmla="*/ 65494 w 609799"/>
                <a:gd name="connsiteY95" fmla="*/ 25746 h 387877"/>
                <a:gd name="connsiteX96" fmla="*/ 58779 w 609799"/>
                <a:gd name="connsiteY96" fmla="*/ 26718 h 387877"/>
                <a:gd name="connsiteX97" fmla="*/ 47292 w 609799"/>
                <a:gd name="connsiteY97" fmla="*/ 20593 h 387877"/>
                <a:gd name="connsiteX98" fmla="*/ 44072 w 609799"/>
                <a:gd name="connsiteY98" fmla="*/ 29623 h 387877"/>
                <a:gd name="connsiteX99" fmla="*/ 47406 w 609799"/>
                <a:gd name="connsiteY99" fmla="*/ 40262 h 387877"/>
                <a:gd name="connsiteX100" fmla="*/ 49358 w 609799"/>
                <a:gd name="connsiteY100" fmla="*/ 56855 h 387877"/>
                <a:gd name="connsiteX101" fmla="*/ 56255 w 609799"/>
                <a:gd name="connsiteY101" fmla="*/ 65932 h 387877"/>
                <a:gd name="connsiteX102" fmla="*/ 71180 w 609799"/>
                <a:gd name="connsiteY102" fmla="*/ 81039 h 387877"/>
                <a:gd name="connsiteX103" fmla="*/ 74495 w 609799"/>
                <a:gd name="connsiteY103" fmla="*/ 86192 h 387877"/>
                <a:gd name="connsiteX104" fmla="*/ 77562 w 609799"/>
                <a:gd name="connsiteY104" fmla="*/ 87754 h 387877"/>
                <a:gd name="connsiteX105" fmla="*/ 80210 w 609799"/>
                <a:gd name="connsiteY105" fmla="*/ 95250 h 387877"/>
                <a:gd name="connsiteX106" fmla="*/ 83791 w 609799"/>
                <a:gd name="connsiteY106" fmla="*/ 94945 h 387877"/>
                <a:gd name="connsiteX107" fmla="*/ 87830 w 609799"/>
                <a:gd name="connsiteY107" fmla="*/ 108995 h 387877"/>
                <a:gd name="connsiteX108" fmla="*/ 93936 w 609799"/>
                <a:gd name="connsiteY108" fmla="*/ 114519 h 387877"/>
                <a:gd name="connsiteX109" fmla="*/ 98212 w 609799"/>
                <a:gd name="connsiteY109" fmla="*/ 122187 h 387877"/>
                <a:gd name="connsiteX110" fmla="*/ 110861 w 609799"/>
                <a:gd name="connsiteY110" fmla="*/ 133198 h 387877"/>
                <a:gd name="connsiteX111" fmla="*/ 117538 w 609799"/>
                <a:gd name="connsiteY111" fmla="*/ 153229 h 387877"/>
                <a:gd name="connsiteX112" fmla="*/ 123501 w 609799"/>
                <a:gd name="connsiteY112" fmla="*/ 162630 h 387877"/>
                <a:gd name="connsiteX113" fmla="*/ 129092 w 609799"/>
                <a:gd name="connsiteY113" fmla="*/ 172669 h 387877"/>
                <a:gd name="connsiteX114" fmla="*/ 130197 w 609799"/>
                <a:gd name="connsiteY114" fmla="*/ 183928 h 387877"/>
                <a:gd name="connsiteX115" fmla="*/ 139894 w 609799"/>
                <a:gd name="connsiteY115" fmla="*/ 184642 h 387877"/>
                <a:gd name="connsiteX116" fmla="*/ 147971 w 609799"/>
                <a:gd name="connsiteY116" fmla="*/ 194320 h 387877"/>
                <a:gd name="connsiteX117" fmla="*/ 155258 w 609799"/>
                <a:gd name="connsiteY117" fmla="*/ 203806 h 387877"/>
                <a:gd name="connsiteX118" fmla="*/ 154772 w 609799"/>
                <a:gd name="connsiteY118" fmla="*/ 207607 h 387877"/>
                <a:gd name="connsiteX119" fmla="*/ 146304 w 609799"/>
                <a:gd name="connsiteY119" fmla="*/ 215398 h 387877"/>
                <a:gd name="connsiteX120" fmla="*/ 142742 w 609799"/>
                <a:gd name="connsiteY120" fmla="*/ 215294 h 387877"/>
                <a:gd name="connsiteX121" fmla="*/ 137436 w 609799"/>
                <a:gd name="connsiteY121" fmla="*/ 202397 h 387877"/>
                <a:gd name="connsiteX122" fmla="*/ 124273 w 609799"/>
                <a:gd name="connsiteY122" fmla="*/ 190271 h 387877"/>
                <a:gd name="connsiteX123" fmla="*/ 109776 w 609799"/>
                <a:gd name="connsiteY123" fmla="*/ 179965 h 387877"/>
                <a:gd name="connsiteX124" fmla="*/ 99489 w 609799"/>
                <a:gd name="connsiteY124" fmla="*/ 174536 h 387877"/>
                <a:gd name="connsiteX125" fmla="*/ 100146 w 609799"/>
                <a:gd name="connsiteY125" fmla="*/ 158867 h 387877"/>
                <a:gd name="connsiteX126" fmla="*/ 97098 w 609799"/>
                <a:gd name="connsiteY126" fmla="*/ 147218 h 387877"/>
                <a:gd name="connsiteX127" fmla="*/ 87506 w 609799"/>
                <a:gd name="connsiteY127" fmla="*/ 140541 h 387877"/>
                <a:gd name="connsiteX128" fmla="*/ 73685 w 609799"/>
                <a:gd name="connsiteY128" fmla="*/ 130921 h 387877"/>
                <a:gd name="connsiteX129" fmla="*/ 71028 w 609799"/>
                <a:gd name="connsiteY129" fmla="*/ 133693 h 387877"/>
                <a:gd name="connsiteX130" fmla="*/ 65951 w 609799"/>
                <a:gd name="connsiteY130" fmla="*/ 128064 h 387877"/>
                <a:gd name="connsiteX131" fmla="*/ 53549 w 609799"/>
                <a:gd name="connsiteY131" fmla="*/ 122825 h 387877"/>
                <a:gd name="connsiteX132" fmla="*/ 41691 w 609799"/>
                <a:gd name="connsiteY132" fmla="*/ 110242 h 387877"/>
                <a:gd name="connsiteX133" fmla="*/ 43158 w 609799"/>
                <a:gd name="connsiteY133" fmla="*/ 108595 h 387877"/>
                <a:gd name="connsiteX134" fmla="*/ 51445 w 609799"/>
                <a:gd name="connsiteY134" fmla="*/ 109833 h 387877"/>
                <a:gd name="connsiteX135" fmla="*/ 58903 w 609799"/>
                <a:gd name="connsiteY135" fmla="*/ 101708 h 387877"/>
                <a:gd name="connsiteX136" fmla="*/ 59655 w 609799"/>
                <a:gd name="connsiteY136" fmla="*/ 91869 h 387877"/>
                <a:gd name="connsiteX137" fmla="*/ 44167 w 609799"/>
                <a:gd name="connsiteY137" fmla="*/ 76267 h 387877"/>
                <a:gd name="connsiteX138" fmla="*/ 32366 w 609799"/>
                <a:gd name="connsiteY138" fmla="*/ 70190 h 387877"/>
                <a:gd name="connsiteX139" fmla="*/ 24946 w 609799"/>
                <a:gd name="connsiteY139" fmla="*/ 56455 h 387877"/>
                <a:gd name="connsiteX140" fmla="*/ 17488 w 609799"/>
                <a:gd name="connsiteY140" fmla="*/ 41967 h 387877"/>
                <a:gd name="connsiteX141" fmla="*/ 8172 w 609799"/>
                <a:gd name="connsiteY141" fmla="*/ 24232 h 387877"/>
                <a:gd name="connsiteX142" fmla="*/ 0 w 609799"/>
                <a:gd name="connsiteY142" fmla="*/ 4153 h 387877"/>
                <a:gd name="connsiteX143" fmla="*/ 22860 w 609799"/>
                <a:gd name="connsiteY143" fmla="*/ 2429 h 387877"/>
                <a:gd name="connsiteX144" fmla="*/ 48406 w 609799"/>
                <a:gd name="connsiteY144" fmla="*/ 0 h 387877"/>
                <a:gd name="connsiteX145" fmla="*/ 46520 w 609799"/>
                <a:gd name="connsiteY145" fmla="*/ 4381 h 387877"/>
                <a:gd name="connsiteX146" fmla="*/ 76895 w 609799"/>
                <a:gd name="connsiteY146" fmla="*/ 15240 h 387877"/>
                <a:gd name="connsiteX147" fmla="*/ 122787 w 609799"/>
                <a:gd name="connsiteY147" fmla="*/ 30928 h 387877"/>
                <a:gd name="connsiteX148" fmla="*/ 162792 w 609799"/>
                <a:gd name="connsiteY148" fmla="*/ 30766 h 387877"/>
                <a:gd name="connsiteX149" fmla="*/ 178737 w 609799"/>
                <a:gd name="connsiteY149" fmla="*/ 30756 h 387877"/>
                <a:gd name="connsiteX150" fmla="*/ 178765 w 609799"/>
                <a:gd name="connsiteY150" fmla="*/ 21584 h 387877"/>
                <a:gd name="connsiteX151" fmla="*/ 213617 w 609799"/>
                <a:gd name="connsiteY151" fmla="*/ 21584 h 387877"/>
                <a:gd name="connsiteX152" fmla="*/ 220951 w 609799"/>
                <a:gd name="connsiteY152" fmla="*/ 29470 h 387877"/>
                <a:gd name="connsiteX153" fmla="*/ 231238 w 609799"/>
                <a:gd name="connsiteY153" fmla="*/ 36490 h 387877"/>
                <a:gd name="connsiteX154" fmla="*/ 243192 w 609799"/>
                <a:gd name="connsiteY154" fmla="*/ 46225 h 387877"/>
                <a:gd name="connsiteX155" fmla="*/ 249860 w 609799"/>
                <a:gd name="connsiteY155" fmla="*/ 57760 h 387877"/>
                <a:gd name="connsiteX156" fmla="*/ 254860 w 609799"/>
                <a:gd name="connsiteY156" fmla="*/ 69847 h 387877"/>
                <a:gd name="connsiteX157" fmla="*/ 265262 w 609799"/>
                <a:gd name="connsiteY157" fmla="*/ 76476 h 387877"/>
                <a:gd name="connsiteX158" fmla="*/ 281959 w 609799"/>
                <a:gd name="connsiteY158" fmla="*/ 83048 h 387877"/>
                <a:gd name="connsiteX159" fmla="*/ 294637 w 609799"/>
                <a:gd name="connsiteY159" fmla="*/ 65713 h 387877"/>
                <a:gd name="connsiteX160" fmla="*/ 311077 w 609799"/>
                <a:gd name="connsiteY160" fmla="*/ 65294 h 387877"/>
                <a:gd name="connsiteX161" fmla="*/ 325260 w 609799"/>
                <a:gd name="connsiteY161" fmla="*/ 74047 h 387877"/>
                <a:gd name="connsiteX162" fmla="*/ 335347 w 609799"/>
                <a:gd name="connsiteY162" fmla="*/ 89030 h 387877"/>
                <a:gd name="connsiteX163" fmla="*/ 342309 w 609799"/>
                <a:gd name="connsiteY163" fmla="*/ 101813 h 387877"/>
                <a:gd name="connsiteX164" fmla="*/ 354178 w 609799"/>
                <a:gd name="connsiteY164" fmla="*/ 114205 h 387877"/>
                <a:gd name="connsiteX165" fmla="*/ 358597 w 609799"/>
                <a:gd name="connsiteY165" fmla="*/ 129369 h 387877"/>
                <a:gd name="connsiteX166" fmla="*/ 364236 w 609799"/>
                <a:gd name="connsiteY166" fmla="*/ 139513 h 387877"/>
                <a:gd name="connsiteX167" fmla="*/ 379924 w 609799"/>
                <a:gd name="connsiteY167" fmla="*/ 146190 h 387877"/>
                <a:gd name="connsiteX168" fmla="*/ 394202 w 609799"/>
                <a:gd name="connsiteY168" fmla="*/ 150924 h 387877"/>
                <a:gd name="connsiteX169" fmla="*/ 402050 w 609799"/>
                <a:gd name="connsiteY169" fmla="*/ 150276 h 38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609799" h="387877">
                  <a:moveTo>
                    <a:pt x="402050" y="150304"/>
                  </a:moveTo>
                  <a:lnTo>
                    <a:pt x="394240" y="169145"/>
                  </a:lnTo>
                  <a:lnTo>
                    <a:pt x="390725" y="184518"/>
                  </a:lnTo>
                  <a:lnTo>
                    <a:pt x="389258" y="212998"/>
                  </a:lnTo>
                  <a:lnTo>
                    <a:pt x="387315" y="223342"/>
                  </a:lnTo>
                  <a:lnTo>
                    <a:pt x="390801" y="234858"/>
                  </a:lnTo>
                  <a:lnTo>
                    <a:pt x="397040" y="245135"/>
                  </a:lnTo>
                  <a:lnTo>
                    <a:pt x="401060" y="261433"/>
                  </a:lnTo>
                  <a:lnTo>
                    <a:pt x="414404" y="277035"/>
                  </a:lnTo>
                  <a:lnTo>
                    <a:pt x="419100" y="288950"/>
                  </a:lnTo>
                  <a:lnTo>
                    <a:pt x="426977" y="299218"/>
                  </a:lnTo>
                  <a:lnTo>
                    <a:pt x="448332" y="304743"/>
                  </a:lnTo>
                  <a:lnTo>
                    <a:pt x="456648" y="313439"/>
                  </a:lnTo>
                  <a:lnTo>
                    <a:pt x="474288" y="307629"/>
                  </a:lnTo>
                  <a:lnTo>
                    <a:pt x="489633" y="305533"/>
                  </a:lnTo>
                  <a:lnTo>
                    <a:pt x="504692" y="301790"/>
                  </a:lnTo>
                  <a:lnTo>
                    <a:pt x="517350" y="298218"/>
                  </a:lnTo>
                  <a:lnTo>
                    <a:pt x="530143" y="289712"/>
                  </a:lnTo>
                  <a:lnTo>
                    <a:pt x="534943" y="277520"/>
                  </a:lnTo>
                  <a:lnTo>
                    <a:pt x="536591" y="259928"/>
                  </a:lnTo>
                  <a:lnTo>
                    <a:pt x="540068" y="253784"/>
                  </a:lnTo>
                  <a:lnTo>
                    <a:pt x="553688" y="248279"/>
                  </a:lnTo>
                  <a:lnTo>
                    <a:pt x="574958" y="243392"/>
                  </a:lnTo>
                  <a:lnTo>
                    <a:pt x="592769" y="244135"/>
                  </a:lnTo>
                  <a:lnTo>
                    <a:pt x="604971" y="242345"/>
                  </a:lnTo>
                  <a:lnTo>
                    <a:pt x="609800" y="246812"/>
                  </a:lnTo>
                  <a:lnTo>
                    <a:pt x="609114" y="256937"/>
                  </a:lnTo>
                  <a:lnTo>
                    <a:pt x="598313" y="269405"/>
                  </a:lnTo>
                  <a:lnTo>
                    <a:pt x="593522" y="282140"/>
                  </a:lnTo>
                  <a:lnTo>
                    <a:pt x="597237" y="285779"/>
                  </a:lnTo>
                  <a:lnTo>
                    <a:pt x="594217" y="294799"/>
                  </a:lnTo>
                  <a:lnTo>
                    <a:pt x="589178" y="311039"/>
                  </a:lnTo>
                  <a:lnTo>
                    <a:pt x="584083" y="305705"/>
                  </a:lnTo>
                  <a:lnTo>
                    <a:pt x="579872" y="306048"/>
                  </a:lnTo>
                  <a:lnTo>
                    <a:pt x="576044" y="306324"/>
                  </a:lnTo>
                  <a:lnTo>
                    <a:pt x="568842" y="318868"/>
                  </a:lnTo>
                  <a:lnTo>
                    <a:pt x="565185" y="316411"/>
                  </a:lnTo>
                  <a:lnTo>
                    <a:pt x="562756" y="317363"/>
                  </a:lnTo>
                  <a:lnTo>
                    <a:pt x="562908" y="320421"/>
                  </a:lnTo>
                  <a:lnTo>
                    <a:pt x="544306" y="320192"/>
                  </a:lnTo>
                  <a:lnTo>
                    <a:pt x="525523" y="320221"/>
                  </a:lnTo>
                  <a:lnTo>
                    <a:pt x="525513" y="331889"/>
                  </a:lnTo>
                  <a:lnTo>
                    <a:pt x="516436" y="331927"/>
                  </a:lnTo>
                  <a:lnTo>
                    <a:pt x="523923" y="338833"/>
                  </a:lnTo>
                  <a:lnTo>
                    <a:pt x="531362" y="343614"/>
                  </a:lnTo>
                  <a:lnTo>
                    <a:pt x="533591" y="348091"/>
                  </a:lnTo>
                  <a:lnTo>
                    <a:pt x="536848" y="349348"/>
                  </a:lnTo>
                  <a:lnTo>
                    <a:pt x="536334" y="356378"/>
                  </a:lnTo>
                  <a:lnTo>
                    <a:pt x="510521" y="356435"/>
                  </a:lnTo>
                  <a:lnTo>
                    <a:pt x="500834" y="373228"/>
                  </a:lnTo>
                  <a:lnTo>
                    <a:pt x="503692" y="377076"/>
                  </a:lnTo>
                  <a:lnTo>
                    <a:pt x="501358" y="381895"/>
                  </a:lnTo>
                  <a:lnTo>
                    <a:pt x="500863" y="387877"/>
                  </a:lnTo>
                  <a:lnTo>
                    <a:pt x="478098" y="365731"/>
                  </a:lnTo>
                  <a:lnTo>
                    <a:pt x="467725" y="359045"/>
                  </a:lnTo>
                  <a:lnTo>
                    <a:pt x="451304" y="353663"/>
                  </a:lnTo>
                  <a:lnTo>
                    <a:pt x="440065" y="355159"/>
                  </a:lnTo>
                  <a:lnTo>
                    <a:pt x="423910" y="362922"/>
                  </a:lnTo>
                  <a:lnTo>
                    <a:pt x="413775" y="364950"/>
                  </a:lnTo>
                  <a:lnTo>
                    <a:pt x="399574" y="359521"/>
                  </a:lnTo>
                  <a:lnTo>
                    <a:pt x="384496" y="355597"/>
                  </a:lnTo>
                  <a:lnTo>
                    <a:pt x="365693" y="346119"/>
                  </a:lnTo>
                  <a:lnTo>
                    <a:pt x="350615" y="343224"/>
                  </a:lnTo>
                  <a:lnTo>
                    <a:pt x="327841" y="333604"/>
                  </a:lnTo>
                  <a:lnTo>
                    <a:pt x="311010" y="323698"/>
                  </a:lnTo>
                  <a:lnTo>
                    <a:pt x="305934" y="318154"/>
                  </a:lnTo>
                  <a:lnTo>
                    <a:pt x="294675" y="316916"/>
                  </a:lnTo>
                  <a:lnTo>
                    <a:pt x="274101" y="310344"/>
                  </a:lnTo>
                  <a:lnTo>
                    <a:pt x="265719" y="300847"/>
                  </a:lnTo>
                  <a:lnTo>
                    <a:pt x="244107" y="289017"/>
                  </a:lnTo>
                  <a:lnTo>
                    <a:pt x="234029" y="275834"/>
                  </a:lnTo>
                  <a:lnTo>
                    <a:pt x="229238" y="265633"/>
                  </a:lnTo>
                  <a:lnTo>
                    <a:pt x="235944" y="263585"/>
                  </a:lnTo>
                  <a:lnTo>
                    <a:pt x="233877" y="257604"/>
                  </a:lnTo>
                  <a:lnTo>
                    <a:pt x="238506" y="252155"/>
                  </a:lnTo>
                  <a:lnTo>
                    <a:pt x="238611" y="244878"/>
                  </a:lnTo>
                  <a:lnTo>
                    <a:pt x="231819" y="235420"/>
                  </a:lnTo>
                  <a:lnTo>
                    <a:pt x="230010" y="227019"/>
                  </a:lnTo>
                  <a:lnTo>
                    <a:pt x="223256" y="216341"/>
                  </a:lnTo>
                  <a:lnTo>
                    <a:pt x="205530" y="195243"/>
                  </a:lnTo>
                  <a:lnTo>
                    <a:pt x="185309" y="178594"/>
                  </a:lnTo>
                  <a:lnTo>
                    <a:pt x="175527" y="165259"/>
                  </a:lnTo>
                  <a:lnTo>
                    <a:pt x="158258" y="156496"/>
                  </a:lnTo>
                  <a:lnTo>
                    <a:pt x="154562" y="151247"/>
                  </a:lnTo>
                  <a:lnTo>
                    <a:pt x="157629" y="137941"/>
                  </a:lnTo>
                  <a:lnTo>
                    <a:pt x="147371" y="132902"/>
                  </a:lnTo>
                  <a:lnTo>
                    <a:pt x="135493" y="122396"/>
                  </a:lnTo>
                  <a:lnTo>
                    <a:pt x="130483" y="107261"/>
                  </a:lnTo>
                  <a:lnTo>
                    <a:pt x="119663" y="105489"/>
                  </a:lnTo>
                  <a:lnTo>
                    <a:pt x="107985" y="94012"/>
                  </a:lnTo>
                  <a:lnTo>
                    <a:pt x="98555" y="83391"/>
                  </a:lnTo>
                  <a:lnTo>
                    <a:pt x="97679" y="76552"/>
                  </a:lnTo>
                  <a:lnTo>
                    <a:pt x="86859" y="59979"/>
                  </a:lnTo>
                  <a:lnTo>
                    <a:pt x="79734" y="43072"/>
                  </a:lnTo>
                  <a:lnTo>
                    <a:pt x="80039" y="34557"/>
                  </a:lnTo>
                  <a:lnTo>
                    <a:pt x="65494" y="25746"/>
                  </a:lnTo>
                  <a:lnTo>
                    <a:pt x="58779" y="26718"/>
                  </a:lnTo>
                  <a:lnTo>
                    <a:pt x="47292" y="20593"/>
                  </a:lnTo>
                  <a:lnTo>
                    <a:pt x="44072" y="29623"/>
                  </a:lnTo>
                  <a:lnTo>
                    <a:pt x="47406" y="40262"/>
                  </a:lnTo>
                  <a:lnTo>
                    <a:pt x="49358" y="56855"/>
                  </a:lnTo>
                  <a:lnTo>
                    <a:pt x="56255" y="65932"/>
                  </a:lnTo>
                  <a:lnTo>
                    <a:pt x="71180" y="81039"/>
                  </a:lnTo>
                  <a:lnTo>
                    <a:pt x="74495" y="86192"/>
                  </a:lnTo>
                  <a:lnTo>
                    <a:pt x="77562" y="87754"/>
                  </a:lnTo>
                  <a:lnTo>
                    <a:pt x="80210" y="95250"/>
                  </a:lnTo>
                  <a:lnTo>
                    <a:pt x="83791" y="94945"/>
                  </a:lnTo>
                  <a:lnTo>
                    <a:pt x="87830" y="108995"/>
                  </a:lnTo>
                  <a:lnTo>
                    <a:pt x="93936" y="114519"/>
                  </a:lnTo>
                  <a:lnTo>
                    <a:pt x="98212" y="122187"/>
                  </a:lnTo>
                  <a:lnTo>
                    <a:pt x="110861" y="133198"/>
                  </a:lnTo>
                  <a:lnTo>
                    <a:pt x="117538" y="153229"/>
                  </a:lnTo>
                  <a:lnTo>
                    <a:pt x="123501" y="162630"/>
                  </a:lnTo>
                  <a:lnTo>
                    <a:pt x="129092" y="172669"/>
                  </a:lnTo>
                  <a:lnTo>
                    <a:pt x="130197" y="183928"/>
                  </a:lnTo>
                  <a:lnTo>
                    <a:pt x="139894" y="184642"/>
                  </a:lnTo>
                  <a:lnTo>
                    <a:pt x="147971" y="194320"/>
                  </a:lnTo>
                  <a:lnTo>
                    <a:pt x="155258" y="203806"/>
                  </a:lnTo>
                  <a:lnTo>
                    <a:pt x="154772" y="207607"/>
                  </a:lnTo>
                  <a:lnTo>
                    <a:pt x="146304" y="215398"/>
                  </a:lnTo>
                  <a:lnTo>
                    <a:pt x="142742" y="215294"/>
                  </a:lnTo>
                  <a:lnTo>
                    <a:pt x="137436" y="202397"/>
                  </a:lnTo>
                  <a:lnTo>
                    <a:pt x="124273" y="190271"/>
                  </a:lnTo>
                  <a:lnTo>
                    <a:pt x="109776" y="179965"/>
                  </a:lnTo>
                  <a:lnTo>
                    <a:pt x="99489" y="174536"/>
                  </a:lnTo>
                  <a:lnTo>
                    <a:pt x="100146" y="158867"/>
                  </a:lnTo>
                  <a:lnTo>
                    <a:pt x="97098" y="147218"/>
                  </a:lnTo>
                  <a:lnTo>
                    <a:pt x="87506" y="140541"/>
                  </a:lnTo>
                  <a:lnTo>
                    <a:pt x="73685" y="130921"/>
                  </a:lnTo>
                  <a:lnTo>
                    <a:pt x="71028" y="133693"/>
                  </a:lnTo>
                  <a:lnTo>
                    <a:pt x="65951" y="128064"/>
                  </a:lnTo>
                  <a:lnTo>
                    <a:pt x="53549" y="122825"/>
                  </a:lnTo>
                  <a:lnTo>
                    <a:pt x="41691" y="110242"/>
                  </a:lnTo>
                  <a:lnTo>
                    <a:pt x="43158" y="108595"/>
                  </a:lnTo>
                  <a:lnTo>
                    <a:pt x="51445" y="109833"/>
                  </a:lnTo>
                  <a:lnTo>
                    <a:pt x="58903" y="101708"/>
                  </a:lnTo>
                  <a:lnTo>
                    <a:pt x="59655" y="91869"/>
                  </a:lnTo>
                  <a:lnTo>
                    <a:pt x="44167" y="76267"/>
                  </a:lnTo>
                  <a:lnTo>
                    <a:pt x="32366" y="70190"/>
                  </a:lnTo>
                  <a:lnTo>
                    <a:pt x="24946" y="56455"/>
                  </a:lnTo>
                  <a:lnTo>
                    <a:pt x="17488" y="41967"/>
                  </a:lnTo>
                  <a:lnTo>
                    <a:pt x="8172" y="24232"/>
                  </a:lnTo>
                  <a:lnTo>
                    <a:pt x="0" y="4153"/>
                  </a:lnTo>
                  <a:lnTo>
                    <a:pt x="22860" y="2429"/>
                  </a:lnTo>
                  <a:lnTo>
                    <a:pt x="48406" y="0"/>
                  </a:lnTo>
                  <a:lnTo>
                    <a:pt x="46520" y="4381"/>
                  </a:lnTo>
                  <a:lnTo>
                    <a:pt x="76895" y="15240"/>
                  </a:lnTo>
                  <a:lnTo>
                    <a:pt x="122787" y="30928"/>
                  </a:lnTo>
                  <a:lnTo>
                    <a:pt x="162792" y="30766"/>
                  </a:lnTo>
                  <a:lnTo>
                    <a:pt x="178737" y="30756"/>
                  </a:lnTo>
                  <a:lnTo>
                    <a:pt x="178765" y="21584"/>
                  </a:lnTo>
                  <a:lnTo>
                    <a:pt x="213617" y="21584"/>
                  </a:lnTo>
                  <a:lnTo>
                    <a:pt x="220951" y="29470"/>
                  </a:lnTo>
                  <a:lnTo>
                    <a:pt x="231238" y="36490"/>
                  </a:lnTo>
                  <a:lnTo>
                    <a:pt x="243192" y="46225"/>
                  </a:lnTo>
                  <a:lnTo>
                    <a:pt x="249860" y="57760"/>
                  </a:lnTo>
                  <a:lnTo>
                    <a:pt x="254860" y="69847"/>
                  </a:lnTo>
                  <a:lnTo>
                    <a:pt x="265262" y="76476"/>
                  </a:lnTo>
                  <a:lnTo>
                    <a:pt x="281959" y="83048"/>
                  </a:lnTo>
                  <a:lnTo>
                    <a:pt x="294637" y="65713"/>
                  </a:lnTo>
                  <a:lnTo>
                    <a:pt x="311077" y="65294"/>
                  </a:lnTo>
                  <a:lnTo>
                    <a:pt x="325260" y="74047"/>
                  </a:lnTo>
                  <a:lnTo>
                    <a:pt x="335347" y="89030"/>
                  </a:lnTo>
                  <a:lnTo>
                    <a:pt x="342309" y="101813"/>
                  </a:lnTo>
                  <a:lnTo>
                    <a:pt x="354178" y="114205"/>
                  </a:lnTo>
                  <a:lnTo>
                    <a:pt x="358597" y="129369"/>
                  </a:lnTo>
                  <a:lnTo>
                    <a:pt x="364236" y="139513"/>
                  </a:lnTo>
                  <a:lnTo>
                    <a:pt x="379924" y="146190"/>
                  </a:lnTo>
                  <a:lnTo>
                    <a:pt x="394202" y="150924"/>
                  </a:lnTo>
                  <a:lnTo>
                    <a:pt x="402050" y="150276"/>
                  </a:lnTo>
                </a:path>
              </a:pathLst>
            </a:custGeom>
            <a:solidFill>
              <a:srgbClr val="E6E6E6"/>
            </a:solidFill>
            <a:ln w="2305" cap="flat">
              <a:solidFill>
                <a:srgbClr val="000000"/>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905A1FB-A949-57D4-F59A-F7F2F66B7FCA}"/>
                </a:ext>
              </a:extLst>
            </p:cNvPr>
            <p:cNvSpPr/>
            <p:nvPr/>
          </p:nvSpPr>
          <p:spPr>
            <a:xfrm>
              <a:off x="3854110" y="3307908"/>
              <a:ext cx="90954" cy="87715"/>
            </a:xfrm>
            <a:custGeom>
              <a:avLst/>
              <a:gdLst>
                <a:gd name="connsiteX0" fmla="*/ 39348 w 90954"/>
                <a:gd name="connsiteY0" fmla="*/ 80353 h 87715"/>
                <a:gd name="connsiteX1" fmla="*/ 32385 w 90954"/>
                <a:gd name="connsiteY1" fmla="*/ 73933 h 87715"/>
                <a:gd name="connsiteX2" fmla="*/ 22984 w 90954"/>
                <a:gd name="connsiteY2" fmla="*/ 65713 h 87715"/>
                <a:gd name="connsiteX3" fmla="*/ 18555 w 90954"/>
                <a:gd name="connsiteY3" fmla="*/ 58836 h 87715"/>
                <a:gd name="connsiteX4" fmla="*/ 10078 w 90954"/>
                <a:gd name="connsiteY4" fmla="*/ 52416 h 87715"/>
                <a:gd name="connsiteX5" fmla="*/ 0 w 90954"/>
                <a:gd name="connsiteY5" fmla="*/ 43186 h 87715"/>
                <a:gd name="connsiteX6" fmla="*/ 2238 w 90954"/>
                <a:gd name="connsiteY6" fmla="*/ 40024 h 87715"/>
                <a:gd name="connsiteX7" fmla="*/ 5553 w 90954"/>
                <a:gd name="connsiteY7" fmla="*/ 43110 h 87715"/>
                <a:gd name="connsiteX8" fmla="*/ 7077 w 90954"/>
                <a:gd name="connsiteY8" fmla="*/ 41662 h 87715"/>
                <a:gd name="connsiteX9" fmla="*/ 13335 w 90954"/>
                <a:gd name="connsiteY9" fmla="*/ 40824 h 87715"/>
                <a:gd name="connsiteX10" fmla="*/ 15850 w 90954"/>
                <a:gd name="connsiteY10" fmla="*/ 36148 h 87715"/>
                <a:gd name="connsiteX11" fmla="*/ 18802 w 90954"/>
                <a:gd name="connsiteY11" fmla="*/ 35966 h 87715"/>
                <a:gd name="connsiteX12" fmla="*/ 18374 w 90954"/>
                <a:gd name="connsiteY12" fmla="*/ 25899 h 87715"/>
                <a:gd name="connsiteX13" fmla="*/ 23089 w 90954"/>
                <a:gd name="connsiteY13" fmla="*/ 25413 h 87715"/>
                <a:gd name="connsiteX14" fmla="*/ 27289 w 90954"/>
                <a:gd name="connsiteY14" fmla="*/ 25556 h 87715"/>
                <a:gd name="connsiteX15" fmla="*/ 31623 w 90954"/>
                <a:gd name="connsiteY15" fmla="*/ 20088 h 87715"/>
                <a:gd name="connsiteX16" fmla="*/ 37557 w 90954"/>
                <a:gd name="connsiteY16" fmla="*/ 24232 h 87715"/>
                <a:gd name="connsiteX17" fmla="*/ 39624 w 90954"/>
                <a:gd name="connsiteY17" fmla="*/ 21689 h 87715"/>
                <a:gd name="connsiteX18" fmla="*/ 43329 w 90954"/>
                <a:gd name="connsiteY18" fmla="*/ 19250 h 87715"/>
                <a:gd name="connsiteX19" fmla="*/ 50349 w 90954"/>
                <a:gd name="connsiteY19" fmla="*/ 13602 h 87715"/>
                <a:gd name="connsiteX20" fmla="*/ 50683 w 90954"/>
                <a:gd name="connsiteY20" fmla="*/ 9373 h 87715"/>
                <a:gd name="connsiteX21" fmla="*/ 52616 w 90954"/>
                <a:gd name="connsiteY21" fmla="*/ 9554 h 87715"/>
                <a:gd name="connsiteX22" fmla="*/ 55198 w 90954"/>
                <a:gd name="connsiteY22" fmla="*/ 4639 h 87715"/>
                <a:gd name="connsiteX23" fmla="*/ 57302 w 90954"/>
                <a:gd name="connsiteY23" fmla="*/ 4039 h 87715"/>
                <a:gd name="connsiteX24" fmla="*/ 60731 w 90954"/>
                <a:gd name="connsiteY24" fmla="*/ 7182 h 87715"/>
                <a:gd name="connsiteX25" fmla="*/ 64761 w 90954"/>
                <a:gd name="connsiteY25" fmla="*/ 8115 h 87715"/>
                <a:gd name="connsiteX26" fmla="*/ 69199 w 90954"/>
                <a:gd name="connsiteY26" fmla="*/ 5496 h 87715"/>
                <a:gd name="connsiteX27" fmla="*/ 74286 w 90954"/>
                <a:gd name="connsiteY27" fmla="*/ 5486 h 87715"/>
                <a:gd name="connsiteX28" fmla="*/ 81267 w 90954"/>
                <a:gd name="connsiteY28" fmla="*/ 2800 h 87715"/>
                <a:gd name="connsiteX29" fmla="*/ 84058 w 90954"/>
                <a:gd name="connsiteY29" fmla="*/ 0 h 87715"/>
                <a:gd name="connsiteX30" fmla="*/ 90954 w 90954"/>
                <a:gd name="connsiteY30" fmla="*/ 429 h 87715"/>
                <a:gd name="connsiteX31" fmla="*/ 89221 w 90954"/>
                <a:gd name="connsiteY31" fmla="*/ 2400 h 87715"/>
                <a:gd name="connsiteX32" fmla="*/ 88192 w 90954"/>
                <a:gd name="connsiteY32" fmla="*/ 6982 h 87715"/>
                <a:gd name="connsiteX33" fmla="*/ 90249 w 90954"/>
                <a:gd name="connsiteY33" fmla="*/ 14497 h 87715"/>
                <a:gd name="connsiteX34" fmla="*/ 85611 w 90954"/>
                <a:gd name="connsiteY34" fmla="*/ 21489 h 87715"/>
                <a:gd name="connsiteX35" fmla="*/ 83458 w 90954"/>
                <a:gd name="connsiteY35" fmla="*/ 29737 h 87715"/>
                <a:gd name="connsiteX36" fmla="*/ 82801 w 90954"/>
                <a:gd name="connsiteY36" fmla="*/ 38757 h 87715"/>
                <a:gd name="connsiteX37" fmla="*/ 83887 w 90954"/>
                <a:gd name="connsiteY37" fmla="*/ 44025 h 87715"/>
                <a:gd name="connsiteX38" fmla="*/ 84392 w 90954"/>
                <a:gd name="connsiteY38" fmla="*/ 53226 h 87715"/>
                <a:gd name="connsiteX39" fmla="*/ 81315 w 90954"/>
                <a:gd name="connsiteY39" fmla="*/ 55226 h 87715"/>
                <a:gd name="connsiteX40" fmla="*/ 79439 w 90954"/>
                <a:gd name="connsiteY40" fmla="*/ 63960 h 87715"/>
                <a:gd name="connsiteX41" fmla="*/ 80820 w 90954"/>
                <a:gd name="connsiteY41" fmla="*/ 69342 h 87715"/>
                <a:gd name="connsiteX42" fmla="*/ 76705 w 90954"/>
                <a:gd name="connsiteY42" fmla="*/ 74552 h 87715"/>
                <a:gd name="connsiteX43" fmla="*/ 77638 w 90954"/>
                <a:gd name="connsiteY43" fmla="*/ 80058 h 87715"/>
                <a:gd name="connsiteX44" fmla="*/ 80724 w 90954"/>
                <a:gd name="connsiteY44" fmla="*/ 83401 h 87715"/>
                <a:gd name="connsiteX45" fmla="*/ 75905 w 90954"/>
                <a:gd name="connsiteY45" fmla="*/ 87716 h 87715"/>
                <a:gd name="connsiteX46" fmla="*/ 69971 w 90954"/>
                <a:gd name="connsiteY46" fmla="*/ 86363 h 87715"/>
                <a:gd name="connsiteX47" fmla="*/ 66637 w 90954"/>
                <a:gd name="connsiteY47" fmla="*/ 82172 h 87715"/>
                <a:gd name="connsiteX48" fmla="*/ 60255 w 90954"/>
                <a:gd name="connsiteY48" fmla="*/ 80477 h 87715"/>
                <a:gd name="connsiteX49" fmla="*/ 55626 w 90954"/>
                <a:gd name="connsiteY49" fmla="*/ 83125 h 87715"/>
                <a:gd name="connsiteX50" fmla="*/ 42377 w 90954"/>
                <a:gd name="connsiteY50" fmla="*/ 77734 h 87715"/>
                <a:gd name="connsiteX51" fmla="*/ 39348 w 90954"/>
                <a:gd name="connsiteY51" fmla="*/ 80353 h 8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0954" h="87715">
                  <a:moveTo>
                    <a:pt x="39348" y="80353"/>
                  </a:moveTo>
                  <a:lnTo>
                    <a:pt x="32385" y="73933"/>
                  </a:lnTo>
                  <a:lnTo>
                    <a:pt x="22984" y="65713"/>
                  </a:lnTo>
                  <a:lnTo>
                    <a:pt x="18555" y="58836"/>
                  </a:lnTo>
                  <a:lnTo>
                    <a:pt x="10078" y="52416"/>
                  </a:lnTo>
                  <a:lnTo>
                    <a:pt x="0" y="43186"/>
                  </a:lnTo>
                  <a:lnTo>
                    <a:pt x="2238" y="40024"/>
                  </a:lnTo>
                  <a:lnTo>
                    <a:pt x="5553" y="43110"/>
                  </a:lnTo>
                  <a:lnTo>
                    <a:pt x="7077" y="41662"/>
                  </a:lnTo>
                  <a:lnTo>
                    <a:pt x="13335" y="40824"/>
                  </a:lnTo>
                  <a:lnTo>
                    <a:pt x="15850" y="36148"/>
                  </a:lnTo>
                  <a:lnTo>
                    <a:pt x="18802" y="35966"/>
                  </a:lnTo>
                  <a:lnTo>
                    <a:pt x="18374" y="25899"/>
                  </a:lnTo>
                  <a:lnTo>
                    <a:pt x="23089" y="25413"/>
                  </a:lnTo>
                  <a:lnTo>
                    <a:pt x="27289" y="25556"/>
                  </a:lnTo>
                  <a:lnTo>
                    <a:pt x="31623" y="20088"/>
                  </a:lnTo>
                  <a:lnTo>
                    <a:pt x="37557" y="24232"/>
                  </a:lnTo>
                  <a:lnTo>
                    <a:pt x="39624" y="21689"/>
                  </a:lnTo>
                  <a:lnTo>
                    <a:pt x="43329" y="19250"/>
                  </a:lnTo>
                  <a:lnTo>
                    <a:pt x="50349" y="13602"/>
                  </a:lnTo>
                  <a:lnTo>
                    <a:pt x="50683" y="9373"/>
                  </a:lnTo>
                  <a:lnTo>
                    <a:pt x="52616" y="9554"/>
                  </a:lnTo>
                  <a:lnTo>
                    <a:pt x="55198" y="4639"/>
                  </a:lnTo>
                  <a:lnTo>
                    <a:pt x="57302" y="4039"/>
                  </a:lnTo>
                  <a:lnTo>
                    <a:pt x="60731" y="7182"/>
                  </a:lnTo>
                  <a:lnTo>
                    <a:pt x="64761" y="8115"/>
                  </a:lnTo>
                  <a:lnTo>
                    <a:pt x="69199" y="5496"/>
                  </a:lnTo>
                  <a:lnTo>
                    <a:pt x="74286" y="5486"/>
                  </a:lnTo>
                  <a:lnTo>
                    <a:pt x="81267" y="2800"/>
                  </a:lnTo>
                  <a:lnTo>
                    <a:pt x="84058" y="0"/>
                  </a:lnTo>
                  <a:lnTo>
                    <a:pt x="90954" y="429"/>
                  </a:lnTo>
                  <a:lnTo>
                    <a:pt x="89221" y="2400"/>
                  </a:lnTo>
                  <a:lnTo>
                    <a:pt x="88192" y="6982"/>
                  </a:lnTo>
                  <a:lnTo>
                    <a:pt x="90249" y="14497"/>
                  </a:lnTo>
                  <a:lnTo>
                    <a:pt x="85611" y="21489"/>
                  </a:lnTo>
                  <a:lnTo>
                    <a:pt x="83458" y="29737"/>
                  </a:lnTo>
                  <a:lnTo>
                    <a:pt x="82801" y="38757"/>
                  </a:lnTo>
                  <a:lnTo>
                    <a:pt x="83887" y="44025"/>
                  </a:lnTo>
                  <a:lnTo>
                    <a:pt x="84392" y="53226"/>
                  </a:lnTo>
                  <a:lnTo>
                    <a:pt x="81315" y="55226"/>
                  </a:lnTo>
                  <a:lnTo>
                    <a:pt x="79439" y="63960"/>
                  </a:lnTo>
                  <a:lnTo>
                    <a:pt x="80820" y="69342"/>
                  </a:lnTo>
                  <a:lnTo>
                    <a:pt x="76705" y="74552"/>
                  </a:lnTo>
                  <a:lnTo>
                    <a:pt x="77638" y="80058"/>
                  </a:lnTo>
                  <a:lnTo>
                    <a:pt x="80724" y="83401"/>
                  </a:lnTo>
                  <a:lnTo>
                    <a:pt x="75905" y="87716"/>
                  </a:lnTo>
                  <a:lnTo>
                    <a:pt x="69971" y="86363"/>
                  </a:lnTo>
                  <a:lnTo>
                    <a:pt x="66637" y="82172"/>
                  </a:lnTo>
                  <a:lnTo>
                    <a:pt x="60255" y="80477"/>
                  </a:lnTo>
                  <a:lnTo>
                    <a:pt x="55626" y="83125"/>
                  </a:lnTo>
                  <a:lnTo>
                    <a:pt x="42377" y="77734"/>
                  </a:lnTo>
                  <a:lnTo>
                    <a:pt x="39348" y="80353"/>
                  </a:lnTo>
                </a:path>
              </a:pathLst>
            </a:custGeom>
            <a:solidFill>
              <a:srgbClr val="E6E6E6"/>
            </a:solidFill>
            <a:ln w="2305" cap="flat">
              <a:solidFill>
                <a:srgbClr val="000000"/>
              </a:solid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D5F40C6-5EA7-AC76-AF55-154E21C87625}"/>
                </a:ext>
              </a:extLst>
            </p:cNvPr>
            <p:cNvSpPr/>
            <p:nvPr/>
          </p:nvSpPr>
          <p:spPr>
            <a:xfrm>
              <a:off x="3948712" y="3418274"/>
              <a:ext cx="115119" cy="48434"/>
            </a:xfrm>
            <a:custGeom>
              <a:avLst/>
              <a:gdLst>
                <a:gd name="connsiteX0" fmla="*/ 102270 w 115119"/>
                <a:gd name="connsiteY0" fmla="*/ 48378 h 48434"/>
                <a:gd name="connsiteX1" fmla="*/ 95564 w 115119"/>
                <a:gd name="connsiteY1" fmla="*/ 42539 h 48434"/>
                <a:gd name="connsiteX2" fmla="*/ 91250 w 115119"/>
                <a:gd name="connsiteY2" fmla="*/ 31613 h 48434"/>
                <a:gd name="connsiteX3" fmla="*/ 96222 w 115119"/>
                <a:gd name="connsiteY3" fmla="*/ 26203 h 48434"/>
                <a:gd name="connsiteX4" fmla="*/ 91126 w 115119"/>
                <a:gd name="connsiteY4" fmla="*/ 24822 h 48434"/>
                <a:gd name="connsiteX5" fmla="*/ 87373 w 115119"/>
                <a:gd name="connsiteY5" fmla="*/ 18126 h 48434"/>
                <a:gd name="connsiteX6" fmla="*/ 77353 w 115119"/>
                <a:gd name="connsiteY6" fmla="*/ 12487 h 48434"/>
                <a:gd name="connsiteX7" fmla="*/ 68551 w 115119"/>
                <a:gd name="connsiteY7" fmla="*/ 13783 h 48434"/>
                <a:gd name="connsiteX8" fmla="*/ 64465 w 115119"/>
                <a:gd name="connsiteY8" fmla="*/ 20831 h 48434"/>
                <a:gd name="connsiteX9" fmla="*/ 56350 w 115119"/>
                <a:gd name="connsiteY9" fmla="*/ 25918 h 48434"/>
                <a:gd name="connsiteX10" fmla="*/ 51959 w 115119"/>
                <a:gd name="connsiteY10" fmla="*/ 26632 h 48434"/>
                <a:gd name="connsiteX11" fmla="*/ 49987 w 115119"/>
                <a:gd name="connsiteY11" fmla="*/ 30842 h 48434"/>
                <a:gd name="connsiteX12" fmla="*/ 59579 w 115119"/>
                <a:gd name="connsiteY12" fmla="*/ 41824 h 48434"/>
                <a:gd name="connsiteX13" fmla="*/ 54083 w 115119"/>
                <a:gd name="connsiteY13" fmla="*/ 44405 h 48434"/>
                <a:gd name="connsiteX14" fmla="*/ 51178 w 115119"/>
                <a:gd name="connsiteY14" fmla="*/ 47406 h 48434"/>
                <a:gd name="connsiteX15" fmla="*/ 41824 w 115119"/>
                <a:gd name="connsiteY15" fmla="*/ 48435 h 48434"/>
                <a:gd name="connsiteX16" fmla="*/ 38338 w 115119"/>
                <a:gd name="connsiteY16" fmla="*/ 36357 h 48434"/>
                <a:gd name="connsiteX17" fmla="*/ 35719 w 115119"/>
                <a:gd name="connsiteY17" fmla="*/ 39796 h 48434"/>
                <a:gd name="connsiteX18" fmla="*/ 29089 w 115119"/>
                <a:gd name="connsiteY18" fmla="*/ 38605 h 48434"/>
                <a:gd name="connsiteX19" fmla="*/ 25032 w 115119"/>
                <a:gd name="connsiteY19" fmla="*/ 30461 h 48434"/>
                <a:gd name="connsiteX20" fmla="*/ 16783 w 115119"/>
                <a:gd name="connsiteY20" fmla="*/ 29118 h 48434"/>
                <a:gd name="connsiteX21" fmla="*/ 11563 w 115119"/>
                <a:gd name="connsiteY21" fmla="*/ 26746 h 48434"/>
                <a:gd name="connsiteX22" fmla="*/ 2924 w 115119"/>
                <a:gd name="connsiteY22" fmla="*/ 26775 h 48434"/>
                <a:gd name="connsiteX23" fmla="*/ 2305 w 115119"/>
                <a:gd name="connsiteY23" fmla="*/ 31175 h 48434"/>
                <a:gd name="connsiteX24" fmla="*/ 0 w 115119"/>
                <a:gd name="connsiteY24" fmla="*/ 28118 h 48434"/>
                <a:gd name="connsiteX25" fmla="*/ 1057 w 115119"/>
                <a:gd name="connsiteY25" fmla="*/ 24089 h 48434"/>
                <a:gd name="connsiteX26" fmla="*/ 2734 w 115119"/>
                <a:gd name="connsiteY26" fmla="*/ 19983 h 48434"/>
                <a:gd name="connsiteX27" fmla="*/ 1953 w 115119"/>
                <a:gd name="connsiteY27" fmla="*/ 16316 h 48434"/>
                <a:gd name="connsiteX28" fmla="*/ 4953 w 115119"/>
                <a:gd name="connsiteY28" fmla="*/ 13916 h 48434"/>
                <a:gd name="connsiteX29" fmla="*/ 771 w 115119"/>
                <a:gd name="connsiteY29" fmla="*/ 10906 h 48434"/>
                <a:gd name="connsiteX30" fmla="*/ 657 w 115119"/>
                <a:gd name="connsiteY30" fmla="*/ 2743 h 48434"/>
                <a:gd name="connsiteX31" fmla="*/ 8439 w 115119"/>
                <a:gd name="connsiteY31" fmla="*/ 924 h 48434"/>
                <a:gd name="connsiteX32" fmla="*/ 15659 w 115119"/>
                <a:gd name="connsiteY32" fmla="*/ 8201 h 48434"/>
                <a:gd name="connsiteX33" fmla="*/ 15250 w 115119"/>
                <a:gd name="connsiteY33" fmla="*/ 12497 h 48434"/>
                <a:gd name="connsiteX34" fmla="*/ 23270 w 115119"/>
                <a:gd name="connsiteY34" fmla="*/ 13411 h 48434"/>
                <a:gd name="connsiteX35" fmla="*/ 25175 w 115119"/>
                <a:gd name="connsiteY35" fmla="*/ 11764 h 48434"/>
                <a:gd name="connsiteX36" fmla="*/ 30699 w 115119"/>
                <a:gd name="connsiteY36" fmla="*/ 16745 h 48434"/>
                <a:gd name="connsiteX37" fmla="*/ 40595 w 115119"/>
                <a:gd name="connsiteY37" fmla="*/ 15278 h 48434"/>
                <a:gd name="connsiteX38" fmla="*/ 49158 w 115119"/>
                <a:gd name="connsiteY38" fmla="*/ 10154 h 48434"/>
                <a:gd name="connsiteX39" fmla="*/ 61370 w 115119"/>
                <a:gd name="connsiteY39" fmla="*/ 6067 h 48434"/>
                <a:gd name="connsiteX40" fmla="*/ 68237 w 115119"/>
                <a:gd name="connsiteY40" fmla="*/ 0 h 48434"/>
                <a:gd name="connsiteX41" fmla="*/ 79343 w 115119"/>
                <a:gd name="connsiteY41" fmla="*/ 1191 h 48434"/>
                <a:gd name="connsiteX42" fmla="*/ 78591 w 115119"/>
                <a:gd name="connsiteY42" fmla="*/ 3191 h 48434"/>
                <a:gd name="connsiteX43" fmla="*/ 89811 w 115119"/>
                <a:gd name="connsiteY43" fmla="*/ 3886 h 48434"/>
                <a:gd name="connsiteX44" fmla="*/ 98755 w 115119"/>
                <a:gd name="connsiteY44" fmla="*/ 7391 h 48434"/>
                <a:gd name="connsiteX45" fmla="*/ 105327 w 115119"/>
                <a:gd name="connsiteY45" fmla="*/ 13488 h 48434"/>
                <a:gd name="connsiteX46" fmla="*/ 112890 w 115119"/>
                <a:gd name="connsiteY46" fmla="*/ 19088 h 48434"/>
                <a:gd name="connsiteX47" fmla="*/ 110452 w 115119"/>
                <a:gd name="connsiteY47" fmla="*/ 22050 h 48434"/>
                <a:gd name="connsiteX48" fmla="*/ 115119 w 115119"/>
                <a:gd name="connsiteY48" fmla="*/ 33976 h 48434"/>
                <a:gd name="connsiteX49" fmla="*/ 111328 w 115119"/>
                <a:gd name="connsiteY49" fmla="*/ 39996 h 48434"/>
                <a:gd name="connsiteX50" fmla="*/ 104842 w 115119"/>
                <a:gd name="connsiteY50" fmla="*/ 38538 h 48434"/>
                <a:gd name="connsiteX51" fmla="*/ 102270 w 115119"/>
                <a:gd name="connsiteY51" fmla="*/ 48368 h 4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5119" h="48434">
                  <a:moveTo>
                    <a:pt x="102270" y="48378"/>
                  </a:moveTo>
                  <a:lnTo>
                    <a:pt x="95564" y="42539"/>
                  </a:lnTo>
                  <a:lnTo>
                    <a:pt x="91250" y="31613"/>
                  </a:lnTo>
                  <a:lnTo>
                    <a:pt x="96222" y="26203"/>
                  </a:lnTo>
                  <a:lnTo>
                    <a:pt x="91126" y="24822"/>
                  </a:lnTo>
                  <a:lnTo>
                    <a:pt x="87373" y="18126"/>
                  </a:lnTo>
                  <a:lnTo>
                    <a:pt x="77353" y="12487"/>
                  </a:lnTo>
                  <a:lnTo>
                    <a:pt x="68551" y="13783"/>
                  </a:lnTo>
                  <a:lnTo>
                    <a:pt x="64465" y="20831"/>
                  </a:lnTo>
                  <a:lnTo>
                    <a:pt x="56350" y="25918"/>
                  </a:lnTo>
                  <a:lnTo>
                    <a:pt x="51959" y="26632"/>
                  </a:lnTo>
                  <a:lnTo>
                    <a:pt x="49987" y="30842"/>
                  </a:lnTo>
                  <a:lnTo>
                    <a:pt x="59579" y="41824"/>
                  </a:lnTo>
                  <a:lnTo>
                    <a:pt x="54083" y="44405"/>
                  </a:lnTo>
                  <a:lnTo>
                    <a:pt x="51178" y="47406"/>
                  </a:lnTo>
                  <a:lnTo>
                    <a:pt x="41824" y="48435"/>
                  </a:lnTo>
                  <a:lnTo>
                    <a:pt x="38338" y="36357"/>
                  </a:lnTo>
                  <a:lnTo>
                    <a:pt x="35719" y="39796"/>
                  </a:lnTo>
                  <a:lnTo>
                    <a:pt x="29089" y="38605"/>
                  </a:lnTo>
                  <a:lnTo>
                    <a:pt x="25032" y="30461"/>
                  </a:lnTo>
                  <a:lnTo>
                    <a:pt x="16783" y="29118"/>
                  </a:lnTo>
                  <a:lnTo>
                    <a:pt x="11563" y="26746"/>
                  </a:lnTo>
                  <a:lnTo>
                    <a:pt x="2924" y="26775"/>
                  </a:lnTo>
                  <a:lnTo>
                    <a:pt x="2305" y="31175"/>
                  </a:lnTo>
                  <a:lnTo>
                    <a:pt x="0" y="28118"/>
                  </a:lnTo>
                  <a:lnTo>
                    <a:pt x="1057" y="24089"/>
                  </a:lnTo>
                  <a:lnTo>
                    <a:pt x="2734" y="19983"/>
                  </a:lnTo>
                  <a:lnTo>
                    <a:pt x="1953" y="16316"/>
                  </a:lnTo>
                  <a:lnTo>
                    <a:pt x="4953" y="13916"/>
                  </a:lnTo>
                  <a:lnTo>
                    <a:pt x="771" y="10906"/>
                  </a:lnTo>
                  <a:lnTo>
                    <a:pt x="657" y="2743"/>
                  </a:lnTo>
                  <a:lnTo>
                    <a:pt x="8439" y="924"/>
                  </a:lnTo>
                  <a:lnTo>
                    <a:pt x="15659" y="8201"/>
                  </a:lnTo>
                  <a:lnTo>
                    <a:pt x="15250" y="12497"/>
                  </a:lnTo>
                  <a:lnTo>
                    <a:pt x="23270" y="13411"/>
                  </a:lnTo>
                  <a:lnTo>
                    <a:pt x="25175" y="11764"/>
                  </a:lnTo>
                  <a:lnTo>
                    <a:pt x="30699" y="16745"/>
                  </a:lnTo>
                  <a:lnTo>
                    <a:pt x="40595" y="15278"/>
                  </a:lnTo>
                  <a:lnTo>
                    <a:pt x="49158" y="10154"/>
                  </a:lnTo>
                  <a:lnTo>
                    <a:pt x="61370" y="6067"/>
                  </a:lnTo>
                  <a:lnTo>
                    <a:pt x="68237" y="0"/>
                  </a:lnTo>
                  <a:lnTo>
                    <a:pt x="79343" y="1191"/>
                  </a:lnTo>
                  <a:lnTo>
                    <a:pt x="78591" y="3191"/>
                  </a:lnTo>
                  <a:lnTo>
                    <a:pt x="89811" y="3886"/>
                  </a:lnTo>
                  <a:lnTo>
                    <a:pt x="98755" y="7391"/>
                  </a:lnTo>
                  <a:lnTo>
                    <a:pt x="105327" y="13488"/>
                  </a:lnTo>
                  <a:lnTo>
                    <a:pt x="112890" y="19088"/>
                  </a:lnTo>
                  <a:lnTo>
                    <a:pt x="110452" y="22050"/>
                  </a:lnTo>
                  <a:lnTo>
                    <a:pt x="115119" y="33976"/>
                  </a:lnTo>
                  <a:lnTo>
                    <a:pt x="111328" y="39996"/>
                  </a:lnTo>
                  <a:lnTo>
                    <a:pt x="104842" y="38538"/>
                  </a:lnTo>
                  <a:lnTo>
                    <a:pt x="102270" y="48368"/>
                  </a:lnTo>
                </a:path>
              </a:pathLst>
            </a:custGeom>
            <a:solidFill>
              <a:srgbClr val="E6E6E6"/>
            </a:solidFill>
            <a:ln w="2305" cap="flat">
              <a:solidFill>
                <a:srgbClr val="000000"/>
              </a:solid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34D6EF-887C-4B04-3947-33F9262077B6}"/>
                </a:ext>
              </a:extLst>
            </p:cNvPr>
            <p:cNvSpPr/>
            <p:nvPr/>
          </p:nvSpPr>
          <p:spPr>
            <a:xfrm>
              <a:off x="3979983" y="3613356"/>
              <a:ext cx="256384" cy="372027"/>
            </a:xfrm>
            <a:custGeom>
              <a:avLst/>
              <a:gdLst>
                <a:gd name="connsiteX0" fmla="*/ 237773 w 256384"/>
                <a:gd name="connsiteY0" fmla="*/ 356083 h 372027"/>
                <a:gd name="connsiteX1" fmla="*/ 232381 w 256384"/>
                <a:gd name="connsiteY1" fmla="*/ 366722 h 372027"/>
                <a:gd name="connsiteX2" fmla="*/ 222037 w 256384"/>
                <a:gd name="connsiteY2" fmla="*/ 372028 h 372027"/>
                <a:gd name="connsiteX3" fmla="*/ 201873 w 256384"/>
                <a:gd name="connsiteY3" fmla="*/ 360102 h 372027"/>
                <a:gd name="connsiteX4" fmla="*/ 200130 w 256384"/>
                <a:gd name="connsiteY4" fmla="*/ 351597 h 372027"/>
                <a:gd name="connsiteX5" fmla="*/ 160249 w 256384"/>
                <a:gd name="connsiteY5" fmla="*/ 330823 h 372027"/>
                <a:gd name="connsiteX6" fmla="*/ 124177 w 256384"/>
                <a:gd name="connsiteY6" fmla="*/ 308277 h 372027"/>
                <a:gd name="connsiteX7" fmla="*/ 108661 w 256384"/>
                <a:gd name="connsiteY7" fmla="*/ 295599 h 372027"/>
                <a:gd name="connsiteX8" fmla="*/ 100327 w 256384"/>
                <a:gd name="connsiteY8" fmla="*/ 278645 h 372027"/>
                <a:gd name="connsiteX9" fmla="*/ 103632 w 256384"/>
                <a:gd name="connsiteY9" fmla="*/ 272748 h 372027"/>
                <a:gd name="connsiteX10" fmla="*/ 86592 w 256384"/>
                <a:gd name="connsiteY10" fmla="*/ 245917 h 372027"/>
                <a:gd name="connsiteX11" fmla="*/ 66761 w 256384"/>
                <a:gd name="connsiteY11" fmla="*/ 208331 h 372027"/>
                <a:gd name="connsiteX12" fmla="*/ 47758 w 256384"/>
                <a:gd name="connsiteY12" fmla="*/ 167935 h 372027"/>
                <a:gd name="connsiteX13" fmla="*/ 39529 w 256384"/>
                <a:gd name="connsiteY13" fmla="*/ 158706 h 372027"/>
                <a:gd name="connsiteX14" fmla="*/ 33195 w 256384"/>
                <a:gd name="connsiteY14" fmla="*/ 143809 h 372027"/>
                <a:gd name="connsiteX15" fmla="*/ 17574 w 256384"/>
                <a:gd name="connsiteY15" fmla="*/ 130616 h 372027"/>
                <a:gd name="connsiteX16" fmla="*/ 3238 w 256384"/>
                <a:gd name="connsiteY16" fmla="*/ 122444 h 372027"/>
                <a:gd name="connsiteX17" fmla="*/ 9754 w 256384"/>
                <a:gd name="connsiteY17" fmla="*/ 113433 h 372027"/>
                <a:gd name="connsiteX18" fmla="*/ 0 w 256384"/>
                <a:gd name="connsiteY18" fmla="*/ 94202 h 372027"/>
                <a:gd name="connsiteX19" fmla="*/ 6258 w 256384"/>
                <a:gd name="connsiteY19" fmla="*/ 80086 h 372027"/>
                <a:gd name="connsiteX20" fmla="*/ 22298 w 256384"/>
                <a:gd name="connsiteY20" fmla="*/ 67361 h 372027"/>
                <a:gd name="connsiteX21" fmla="*/ 24679 w 256384"/>
                <a:gd name="connsiteY21" fmla="*/ 75752 h 372027"/>
                <a:gd name="connsiteX22" fmla="*/ 18945 w 256384"/>
                <a:gd name="connsiteY22" fmla="*/ 80544 h 372027"/>
                <a:gd name="connsiteX23" fmla="*/ 19488 w 256384"/>
                <a:gd name="connsiteY23" fmla="*/ 87925 h 372027"/>
                <a:gd name="connsiteX24" fmla="*/ 27803 w 256384"/>
                <a:gd name="connsiteY24" fmla="*/ 86325 h 372027"/>
                <a:gd name="connsiteX25" fmla="*/ 35928 w 256384"/>
                <a:gd name="connsiteY25" fmla="*/ 88507 h 372027"/>
                <a:gd name="connsiteX26" fmla="*/ 44367 w 256384"/>
                <a:gd name="connsiteY26" fmla="*/ 98679 h 372027"/>
                <a:gd name="connsiteX27" fmla="*/ 55740 w 256384"/>
                <a:gd name="connsiteY27" fmla="*/ 90392 h 372027"/>
                <a:gd name="connsiteX28" fmla="*/ 59550 w 256384"/>
                <a:gd name="connsiteY28" fmla="*/ 76791 h 372027"/>
                <a:gd name="connsiteX29" fmla="*/ 71876 w 256384"/>
                <a:gd name="connsiteY29" fmla="*/ 59274 h 372027"/>
                <a:gd name="connsiteX30" fmla="*/ 96060 w 256384"/>
                <a:gd name="connsiteY30" fmla="*/ 51330 h 372027"/>
                <a:gd name="connsiteX31" fmla="*/ 117996 w 256384"/>
                <a:gd name="connsiteY31" fmla="*/ 30261 h 372027"/>
                <a:gd name="connsiteX32" fmla="*/ 124263 w 256384"/>
                <a:gd name="connsiteY32" fmla="*/ 17183 h 372027"/>
                <a:gd name="connsiteX33" fmla="*/ 121453 w 256384"/>
                <a:gd name="connsiteY33" fmla="*/ 1905 h 372027"/>
                <a:gd name="connsiteX34" fmla="*/ 126816 w 256384"/>
                <a:gd name="connsiteY34" fmla="*/ 0 h 372027"/>
                <a:gd name="connsiteX35" fmla="*/ 140189 w 256384"/>
                <a:gd name="connsiteY35" fmla="*/ 9525 h 372027"/>
                <a:gd name="connsiteX36" fmla="*/ 146609 w 256384"/>
                <a:gd name="connsiteY36" fmla="*/ 19022 h 372027"/>
                <a:gd name="connsiteX37" fmla="*/ 155924 w 256384"/>
                <a:gd name="connsiteY37" fmla="*/ 24203 h 372027"/>
                <a:gd name="connsiteX38" fmla="*/ 167773 w 256384"/>
                <a:gd name="connsiteY38" fmla="*/ 45301 h 372027"/>
                <a:gd name="connsiteX39" fmla="*/ 182756 w 256384"/>
                <a:gd name="connsiteY39" fmla="*/ 47825 h 372027"/>
                <a:gd name="connsiteX40" fmla="*/ 193834 w 256384"/>
                <a:gd name="connsiteY40" fmla="*/ 42501 h 372027"/>
                <a:gd name="connsiteX41" fmla="*/ 201101 w 256384"/>
                <a:gd name="connsiteY41" fmla="*/ 45987 h 372027"/>
                <a:gd name="connsiteX42" fmla="*/ 213169 w 256384"/>
                <a:gd name="connsiteY42" fmla="*/ 44253 h 372027"/>
                <a:gd name="connsiteX43" fmla="*/ 228581 w 256384"/>
                <a:gd name="connsiteY43" fmla="*/ 53683 h 372027"/>
                <a:gd name="connsiteX44" fmla="*/ 215608 w 256384"/>
                <a:gd name="connsiteY44" fmla="*/ 74171 h 372027"/>
                <a:gd name="connsiteX45" fmla="*/ 221609 w 256384"/>
                <a:gd name="connsiteY45" fmla="*/ 74647 h 372027"/>
                <a:gd name="connsiteX46" fmla="*/ 231677 w 256384"/>
                <a:gd name="connsiteY46" fmla="*/ 85363 h 372027"/>
                <a:gd name="connsiteX47" fmla="*/ 213550 w 256384"/>
                <a:gd name="connsiteY47" fmla="*/ 84411 h 372027"/>
                <a:gd name="connsiteX48" fmla="*/ 210855 w 256384"/>
                <a:gd name="connsiteY48" fmla="*/ 87440 h 372027"/>
                <a:gd name="connsiteX49" fmla="*/ 194367 w 256384"/>
                <a:gd name="connsiteY49" fmla="*/ 91316 h 372027"/>
                <a:gd name="connsiteX50" fmla="*/ 171364 w 256384"/>
                <a:gd name="connsiteY50" fmla="*/ 105042 h 372027"/>
                <a:gd name="connsiteX51" fmla="*/ 169907 w 256384"/>
                <a:gd name="connsiteY51" fmla="*/ 114462 h 372027"/>
                <a:gd name="connsiteX52" fmla="*/ 164773 w 256384"/>
                <a:gd name="connsiteY52" fmla="*/ 121482 h 372027"/>
                <a:gd name="connsiteX53" fmla="*/ 166773 w 256384"/>
                <a:gd name="connsiteY53" fmla="*/ 132398 h 372027"/>
                <a:gd name="connsiteX54" fmla="*/ 154619 w 256384"/>
                <a:gd name="connsiteY54" fmla="*/ 138236 h 372027"/>
                <a:gd name="connsiteX55" fmla="*/ 154638 w 256384"/>
                <a:gd name="connsiteY55" fmla="*/ 146771 h 372027"/>
                <a:gd name="connsiteX56" fmla="*/ 149333 w 256384"/>
                <a:gd name="connsiteY56" fmla="*/ 150467 h 372027"/>
                <a:gd name="connsiteX57" fmla="*/ 157696 w 256384"/>
                <a:gd name="connsiteY57" fmla="*/ 168697 h 372027"/>
                <a:gd name="connsiteX58" fmla="*/ 168878 w 256384"/>
                <a:gd name="connsiteY58" fmla="*/ 181032 h 372027"/>
                <a:gd name="connsiteX59" fmla="*/ 164630 w 256384"/>
                <a:gd name="connsiteY59" fmla="*/ 189738 h 372027"/>
                <a:gd name="connsiteX60" fmla="*/ 177975 w 256384"/>
                <a:gd name="connsiteY60" fmla="*/ 190919 h 372027"/>
                <a:gd name="connsiteX61" fmla="*/ 185585 w 256384"/>
                <a:gd name="connsiteY61" fmla="*/ 201749 h 372027"/>
                <a:gd name="connsiteX62" fmla="*/ 203340 w 256384"/>
                <a:gd name="connsiteY62" fmla="*/ 202273 h 372027"/>
                <a:gd name="connsiteX63" fmla="*/ 219837 w 256384"/>
                <a:gd name="connsiteY63" fmla="*/ 190300 h 372027"/>
                <a:gd name="connsiteX64" fmla="*/ 218494 w 256384"/>
                <a:gd name="connsiteY64" fmla="*/ 221180 h 372027"/>
                <a:gd name="connsiteX65" fmla="*/ 227647 w 256384"/>
                <a:gd name="connsiteY65" fmla="*/ 223514 h 372027"/>
                <a:gd name="connsiteX66" fmla="*/ 238992 w 256384"/>
                <a:gd name="connsiteY66" fmla="*/ 220009 h 372027"/>
                <a:gd name="connsiteX67" fmla="*/ 256384 w 256384"/>
                <a:gd name="connsiteY67" fmla="*/ 252832 h 372027"/>
                <a:gd name="connsiteX68" fmla="*/ 252060 w 256384"/>
                <a:gd name="connsiteY68" fmla="*/ 259747 h 372027"/>
                <a:gd name="connsiteX69" fmla="*/ 251069 w 256384"/>
                <a:gd name="connsiteY69" fmla="*/ 274130 h 372027"/>
                <a:gd name="connsiteX70" fmla="*/ 250679 w 256384"/>
                <a:gd name="connsiteY70" fmla="*/ 291579 h 372027"/>
                <a:gd name="connsiteX71" fmla="*/ 242821 w 256384"/>
                <a:gd name="connsiteY71" fmla="*/ 301847 h 372027"/>
                <a:gd name="connsiteX72" fmla="*/ 246421 w 256384"/>
                <a:gd name="connsiteY72" fmla="*/ 309477 h 372027"/>
                <a:gd name="connsiteX73" fmla="*/ 241811 w 256384"/>
                <a:gd name="connsiteY73" fmla="*/ 316392 h 372027"/>
                <a:gd name="connsiteX74" fmla="*/ 250460 w 256384"/>
                <a:gd name="connsiteY74" fmla="*/ 333737 h 372027"/>
                <a:gd name="connsiteX75" fmla="*/ 237773 w 256384"/>
                <a:gd name="connsiteY75" fmla="*/ 356083 h 37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56384" h="372027">
                  <a:moveTo>
                    <a:pt x="237773" y="356083"/>
                  </a:moveTo>
                  <a:lnTo>
                    <a:pt x="232381" y="366722"/>
                  </a:lnTo>
                  <a:lnTo>
                    <a:pt x="222037" y="372028"/>
                  </a:lnTo>
                  <a:lnTo>
                    <a:pt x="201873" y="360102"/>
                  </a:lnTo>
                  <a:lnTo>
                    <a:pt x="200130" y="351597"/>
                  </a:lnTo>
                  <a:lnTo>
                    <a:pt x="160249" y="330823"/>
                  </a:lnTo>
                  <a:lnTo>
                    <a:pt x="124177" y="308277"/>
                  </a:lnTo>
                  <a:lnTo>
                    <a:pt x="108661" y="295599"/>
                  </a:lnTo>
                  <a:lnTo>
                    <a:pt x="100327" y="278645"/>
                  </a:lnTo>
                  <a:lnTo>
                    <a:pt x="103632" y="272748"/>
                  </a:lnTo>
                  <a:lnTo>
                    <a:pt x="86592" y="245917"/>
                  </a:lnTo>
                  <a:lnTo>
                    <a:pt x="66761" y="208331"/>
                  </a:lnTo>
                  <a:lnTo>
                    <a:pt x="47758" y="167935"/>
                  </a:lnTo>
                  <a:lnTo>
                    <a:pt x="39529" y="158706"/>
                  </a:lnTo>
                  <a:lnTo>
                    <a:pt x="33195" y="143809"/>
                  </a:lnTo>
                  <a:lnTo>
                    <a:pt x="17574" y="130616"/>
                  </a:lnTo>
                  <a:lnTo>
                    <a:pt x="3238" y="122444"/>
                  </a:lnTo>
                  <a:lnTo>
                    <a:pt x="9754" y="113433"/>
                  </a:lnTo>
                  <a:lnTo>
                    <a:pt x="0" y="94202"/>
                  </a:lnTo>
                  <a:lnTo>
                    <a:pt x="6258" y="80086"/>
                  </a:lnTo>
                  <a:lnTo>
                    <a:pt x="22298" y="67361"/>
                  </a:lnTo>
                  <a:lnTo>
                    <a:pt x="24679" y="75752"/>
                  </a:lnTo>
                  <a:lnTo>
                    <a:pt x="18945" y="80544"/>
                  </a:lnTo>
                  <a:lnTo>
                    <a:pt x="19488" y="87925"/>
                  </a:lnTo>
                  <a:lnTo>
                    <a:pt x="27803" y="86325"/>
                  </a:lnTo>
                  <a:lnTo>
                    <a:pt x="35928" y="88507"/>
                  </a:lnTo>
                  <a:lnTo>
                    <a:pt x="44367" y="98679"/>
                  </a:lnTo>
                  <a:lnTo>
                    <a:pt x="55740" y="90392"/>
                  </a:lnTo>
                  <a:lnTo>
                    <a:pt x="59550" y="76791"/>
                  </a:lnTo>
                  <a:lnTo>
                    <a:pt x="71876" y="59274"/>
                  </a:lnTo>
                  <a:lnTo>
                    <a:pt x="96060" y="51330"/>
                  </a:lnTo>
                  <a:lnTo>
                    <a:pt x="117996" y="30261"/>
                  </a:lnTo>
                  <a:lnTo>
                    <a:pt x="124263" y="17183"/>
                  </a:lnTo>
                  <a:lnTo>
                    <a:pt x="121453" y="1905"/>
                  </a:lnTo>
                  <a:lnTo>
                    <a:pt x="126816" y="0"/>
                  </a:lnTo>
                  <a:lnTo>
                    <a:pt x="140189" y="9525"/>
                  </a:lnTo>
                  <a:lnTo>
                    <a:pt x="146609" y="19022"/>
                  </a:lnTo>
                  <a:lnTo>
                    <a:pt x="155924" y="24203"/>
                  </a:lnTo>
                  <a:lnTo>
                    <a:pt x="167773" y="45301"/>
                  </a:lnTo>
                  <a:lnTo>
                    <a:pt x="182756" y="47825"/>
                  </a:lnTo>
                  <a:lnTo>
                    <a:pt x="193834" y="42501"/>
                  </a:lnTo>
                  <a:lnTo>
                    <a:pt x="201101" y="45987"/>
                  </a:lnTo>
                  <a:lnTo>
                    <a:pt x="213169" y="44253"/>
                  </a:lnTo>
                  <a:lnTo>
                    <a:pt x="228581" y="53683"/>
                  </a:lnTo>
                  <a:lnTo>
                    <a:pt x="215608" y="74171"/>
                  </a:lnTo>
                  <a:lnTo>
                    <a:pt x="221609" y="74647"/>
                  </a:lnTo>
                  <a:lnTo>
                    <a:pt x="231677" y="85363"/>
                  </a:lnTo>
                  <a:lnTo>
                    <a:pt x="213550" y="84411"/>
                  </a:lnTo>
                  <a:lnTo>
                    <a:pt x="210855" y="87440"/>
                  </a:lnTo>
                  <a:lnTo>
                    <a:pt x="194367" y="91316"/>
                  </a:lnTo>
                  <a:lnTo>
                    <a:pt x="171364" y="105042"/>
                  </a:lnTo>
                  <a:lnTo>
                    <a:pt x="169907" y="114462"/>
                  </a:lnTo>
                  <a:lnTo>
                    <a:pt x="164773" y="121482"/>
                  </a:lnTo>
                  <a:lnTo>
                    <a:pt x="166773" y="132398"/>
                  </a:lnTo>
                  <a:lnTo>
                    <a:pt x="154619" y="138236"/>
                  </a:lnTo>
                  <a:lnTo>
                    <a:pt x="154638" y="146771"/>
                  </a:lnTo>
                  <a:lnTo>
                    <a:pt x="149333" y="150467"/>
                  </a:lnTo>
                  <a:lnTo>
                    <a:pt x="157696" y="168697"/>
                  </a:lnTo>
                  <a:lnTo>
                    <a:pt x="168878" y="181032"/>
                  </a:lnTo>
                  <a:lnTo>
                    <a:pt x="164630" y="189738"/>
                  </a:lnTo>
                  <a:lnTo>
                    <a:pt x="177975" y="190919"/>
                  </a:lnTo>
                  <a:lnTo>
                    <a:pt x="185585" y="201749"/>
                  </a:lnTo>
                  <a:lnTo>
                    <a:pt x="203340" y="202273"/>
                  </a:lnTo>
                  <a:lnTo>
                    <a:pt x="219837" y="190300"/>
                  </a:lnTo>
                  <a:lnTo>
                    <a:pt x="218494" y="221180"/>
                  </a:lnTo>
                  <a:lnTo>
                    <a:pt x="227647" y="223514"/>
                  </a:lnTo>
                  <a:lnTo>
                    <a:pt x="238992" y="220009"/>
                  </a:lnTo>
                  <a:lnTo>
                    <a:pt x="256384" y="252832"/>
                  </a:lnTo>
                  <a:lnTo>
                    <a:pt x="252060" y="259747"/>
                  </a:lnTo>
                  <a:lnTo>
                    <a:pt x="251069" y="274130"/>
                  </a:lnTo>
                  <a:lnTo>
                    <a:pt x="250679" y="291579"/>
                  </a:lnTo>
                  <a:lnTo>
                    <a:pt x="242821" y="301847"/>
                  </a:lnTo>
                  <a:lnTo>
                    <a:pt x="246421" y="309477"/>
                  </a:lnTo>
                  <a:lnTo>
                    <a:pt x="241811" y="316392"/>
                  </a:lnTo>
                  <a:lnTo>
                    <a:pt x="250460" y="333737"/>
                  </a:lnTo>
                  <a:lnTo>
                    <a:pt x="237773" y="356083"/>
                  </a:lnTo>
                </a:path>
              </a:pathLst>
            </a:custGeom>
            <a:solidFill>
              <a:srgbClr val="2D3991"/>
            </a:solidFill>
            <a:ln w="2305" cap="flat">
              <a:solidFill>
                <a:srgbClr val="000000"/>
              </a:solid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46EA54B-B10A-AFB1-EE84-9ACA0099518B}"/>
                </a:ext>
              </a:extLst>
            </p:cNvPr>
            <p:cNvSpPr/>
            <p:nvPr/>
          </p:nvSpPr>
          <p:spPr>
            <a:xfrm>
              <a:off x="4264990" y="3235432"/>
              <a:ext cx="33213" cy="11925"/>
            </a:xfrm>
            <a:custGeom>
              <a:avLst/>
              <a:gdLst>
                <a:gd name="connsiteX0" fmla="*/ 19307 w 33213"/>
                <a:gd name="connsiteY0" fmla="*/ 124 h 11925"/>
                <a:gd name="connsiteX1" fmla="*/ 29594 w 33213"/>
                <a:gd name="connsiteY1" fmla="*/ 1953 h 11925"/>
                <a:gd name="connsiteX2" fmla="*/ 33214 w 33213"/>
                <a:gd name="connsiteY2" fmla="*/ 6087 h 11925"/>
                <a:gd name="connsiteX3" fmla="*/ 28070 w 33213"/>
                <a:gd name="connsiteY3" fmla="*/ 11325 h 11925"/>
                <a:gd name="connsiteX4" fmla="*/ 12925 w 33213"/>
                <a:gd name="connsiteY4" fmla="*/ 11201 h 11925"/>
                <a:gd name="connsiteX5" fmla="*/ 1172 w 33213"/>
                <a:gd name="connsiteY5" fmla="*/ 11925 h 11925"/>
                <a:gd name="connsiteX6" fmla="*/ 0 w 33213"/>
                <a:gd name="connsiteY6" fmla="*/ 3038 h 11925"/>
                <a:gd name="connsiteX7" fmla="*/ 2848 w 33213"/>
                <a:gd name="connsiteY7" fmla="*/ 0 h 11925"/>
                <a:gd name="connsiteX8" fmla="*/ 19307 w 33213"/>
                <a:gd name="connsiteY8" fmla="*/ 114 h 1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13" h="11925">
                  <a:moveTo>
                    <a:pt x="19307" y="124"/>
                  </a:moveTo>
                  <a:lnTo>
                    <a:pt x="29594" y="1953"/>
                  </a:lnTo>
                  <a:lnTo>
                    <a:pt x="33214" y="6087"/>
                  </a:lnTo>
                  <a:lnTo>
                    <a:pt x="28070" y="11325"/>
                  </a:lnTo>
                  <a:lnTo>
                    <a:pt x="12925" y="11201"/>
                  </a:lnTo>
                  <a:lnTo>
                    <a:pt x="1172" y="11925"/>
                  </a:lnTo>
                  <a:lnTo>
                    <a:pt x="0" y="3038"/>
                  </a:lnTo>
                  <a:lnTo>
                    <a:pt x="2848" y="0"/>
                  </a:lnTo>
                  <a:lnTo>
                    <a:pt x="19307" y="114"/>
                  </a:lnTo>
                </a:path>
              </a:pathLst>
            </a:custGeom>
            <a:solidFill>
              <a:srgbClr val="E6E6E6"/>
            </a:solidFill>
            <a:ln w="2305" cap="flat">
              <a:solidFill>
                <a:srgbClr val="000000"/>
              </a:solid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E29FCCD-A9E4-4ED3-4C2C-E0D273169E58}"/>
                </a:ext>
              </a:extLst>
            </p:cNvPr>
            <p:cNvSpPr/>
            <p:nvPr/>
          </p:nvSpPr>
          <p:spPr>
            <a:xfrm>
              <a:off x="4356658" y="4006110"/>
              <a:ext cx="168811" cy="174431"/>
            </a:xfrm>
            <a:custGeom>
              <a:avLst/>
              <a:gdLst>
                <a:gd name="connsiteX0" fmla="*/ 0 w 168811"/>
                <a:gd name="connsiteY0" fmla="*/ 61017 h 174431"/>
                <a:gd name="connsiteX1" fmla="*/ 7925 w 168811"/>
                <a:gd name="connsiteY1" fmla="*/ 35786 h 174431"/>
                <a:gd name="connsiteX2" fmla="*/ 8430 w 168811"/>
                <a:gd name="connsiteY2" fmla="*/ 24498 h 174431"/>
                <a:gd name="connsiteX3" fmla="*/ 18079 w 168811"/>
                <a:gd name="connsiteY3" fmla="*/ 6077 h 174431"/>
                <a:gd name="connsiteX4" fmla="*/ 53140 w 168811"/>
                <a:gd name="connsiteY4" fmla="*/ 0 h 174431"/>
                <a:gd name="connsiteX5" fmla="*/ 71819 w 168811"/>
                <a:gd name="connsiteY5" fmla="*/ 295 h 174431"/>
                <a:gd name="connsiteX6" fmla="*/ 90554 w 168811"/>
                <a:gd name="connsiteY6" fmla="*/ 10982 h 174431"/>
                <a:gd name="connsiteX7" fmla="*/ 90897 w 168811"/>
                <a:gd name="connsiteY7" fmla="*/ 17431 h 174431"/>
                <a:gd name="connsiteX8" fmla="*/ 96850 w 168811"/>
                <a:gd name="connsiteY8" fmla="*/ 29090 h 174431"/>
                <a:gd name="connsiteX9" fmla="*/ 95507 w 168811"/>
                <a:gd name="connsiteY9" fmla="*/ 57665 h 174431"/>
                <a:gd name="connsiteX10" fmla="*/ 116748 w 168811"/>
                <a:gd name="connsiteY10" fmla="*/ 61722 h 174431"/>
                <a:gd name="connsiteX11" fmla="*/ 124959 w 168811"/>
                <a:gd name="connsiteY11" fmla="*/ 57579 h 174431"/>
                <a:gd name="connsiteX12" fmla="*/ 138541 w 168811"/>
                <a:gd name="connsiteY12" fmla="*/ 63294 h 174431"/>
                <a:gd name="connsiteX13" fmla="*/ 142304 w 168811"/>
                <a:gd name="connsiteY13" fmla="*/ 69618 h 174431"/>
                <a:gd name="connsiteX14" fmla="*/ 144180 w 168811"/>
                <a:gd name="connsiteY14" fmla="*/ 89049 h 174431"/>
                <a:gd name="connsiteX15" fmla="*/ 146533 w 168811"/>
                <a:gd name="connsiteY15" fmla="*/ 97241 h 174431"/>
                <a:gd name="connsiteX16" fmla="*/ 154029 w 168811"/>
                <a:gd name="connsiteY16" fmla="*/ 98184 h 174431"/>
                <a:gd name="connsiteX17" fmla="*/ 161573 w 168811"/>
                <a:gd name="connsiteY17" fmla="*/ 94745 h 174431"/>
                <a:gd name="connsiteX18" fmla="*/ 168812 w 168811"/>
                <a:gd name="connsiteY18" fmla="*/ 98603 h 174431"/>
                <a:gd name="connsiteX19" fmla="*/ 168802 w 168811"/>
                <a:gd name="connsiteY19" fmla="*/ 110338 h 174431"/>
                <a:gd name="connsiteX20" fmla="*/ 166078 w 168811"/>
                <a:gd name="connsiteY20" fmla="*/ 122987 h 174431"/>
                <a:gd name="connsiteX21" fmla="*/ 162125 w 168811"/>
                <a:gd name="connsiteY21" fmla="*/ 135369 h 174431"/>
                <a:gd name="connsiteX22" fmla="*/ 158839 w 168811"/>
                <a:gd name="connsiteY22" fmla="*/ 154372 h 174431"/>
                <a:gd name="connsiteX23" fmla="*/ 140599 w 168811"/>
                <a:gd name="connsiteY23" fmla="*/ 170945 h 174431"/>
                <a:gd name="connsiteX24" fmla="*/ 124682 w 168811"/>
                <a:gd name="connsiteY24" fmla="*/ 174432 h 174431"/>
                <a:gd name="connsiteX25" fmla="*/ 102099 w 168811"/>
                <a:gd name="connsiteY25" fmla="*/ 171126 h 174431"/>
                <a:gd name="connsiteX26" fmla="*/ 81810 w 168811"/>
                <a:gd name="connsiteY26" fmla="*/ 165230 h 174431"/>
                <a:gd name="connsiteX27" fmla="*/ 101613 w 168811"/>
                <a:gd name="connsiteY27" fmla="*/ 132455 h 174431"/>
                <a:gd name="connsiteX28" fmla="*/ 98727 w 168811"/>
                <a:gd name="connsiteY28" fmla="*/ 122987 h 174431"/>
                <a:gd name="connsiteX29" fmla="*/ 78010 w 168811"/>
                <a:gd name="connsiteY29" fmla="*/ 114624 h 174431"/>
                <a:gd name="connsiteX30" fmla="*/ 53435 w 168811"/>
                <a:gd name="connsiteY30" fmla="*/ 98860 h 174431"/>
                <a:gd name="connsiteX31" fmla="*/ 36986 w 168811"/>
                <a:gd name="connsiteY31" fmla="*/ 95621 h 174431"/>
                <a:gd name="connsiteX32" fmla="*/ 0 w 168811"/>
                <a:gd name="connsiteY32" fmla="*/ 61017 h 17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8811" h="174431">
                  <a:moveTo>
                    <a:pt x="0" y="61017"/>
                  </a:moveTo>
                  <a:lnTo>
                    <a:pt x="7925" y="35786"/>
                  </a:lnTo>
                  <a:lnTo>
                    <a:pt x="8430" y="24498"/>
                  </a:lnTo>
                  <a:lnTo>
                    <a:pt x="18079" y="6077"/>
                  </a:lnTo>
                  <a:lnTo>
                    <a:pt x="53140" y="0"/>
                  </a:lnTo>
                  <a:lnTo>
                    <a:pt x="71819" y="295"/>
                  </a:lnTo>
                  <a:lnTo>
                    <a:pt x="90554" y="10982"/>
                  </a:lnTo>
                  <a:lnTo>
                    <a:pt x="90897" y="17431"/>
                  </a:lnTo>
                  <a:lnTo>
                    <a:pt x="96850" y="29090"/>
                  </a:lnTo>
                  <a:lnTo>
                    <a:pt x="95507" y="57665"/>
                  </a:lnTo>
                  <a:lnTo>
                    <a:pt x="116748" y="61722"/>
                  </a:lnTo>
                  <a:lnTo>
                    <a:pt x="124959" y="57579"/>
                  </a:lnTo>
                  <a:lnTo>
                    <a:pt x="138541" y="63294"/>
                  </a:lnTo>
                  <a:lnTo>
                    <a:pt x="142304" y="69618"/>
                  </a:lnTo>
                  <a:lnTo>
                    <a:pt x="144180" y="89049"/>
                  </a:lnTo>
                  <a:lnTo>
                    <a:pt x="146533" y="97241"/>
                  </a:lnTo>
                  <a:lnTo>
                    <a:pt x="154029" y="98184"/>
                  </a:lnTo>
                  <a:lnTo>
                    <a:pt x="161573" y="94745"/>
                  </a:lnTo>
                  <a:lnTo>
                    <a:pt x="168812" y="98603"/>
                  </a:lnTo>
                  <a:lnTo>
                    <a:pt x="168802" y="110338"/>
                  </a:lnTo>
                  <a:lnTo>
                    <a:pt x="166078" y="122987"/>
                  </a:lnTo>
                  <a:lnTo>
                    <a:pt x="162125" y="135369"/>
                  </a:lnTo>
                  <a:lnTo>
                    <a:pt x="158839" y="154372"/>
                  </a:lnTo>
                  <a:lnTo>
                    <a:pt x="140599" y="170945"/>
                  </a:lnTo>
                  <a:lnTo>
                    <a:pt x="124682" y="174432"/>
                  </a:lnTo>
                  <a:lnTo>
                    <a:pt x="102099" y="171126"/>
                  </a:lnTo>
                  <a:lnTo>
                    <a:pt x="81810" y="165230"/>
                  </a:lnTo>
                  <a:lnTo>
                    <a:pt x="101613" y="132455"/>
                  </a:lnTo>
                  <a:lnTo>
                    <a:pt x="98727" y="122987"/>
                  </a:lnTo>
                  <a:lnTo>
                    <a:pt x="78010" y="114624"/>
                  </a:lnTo>
                  <a:lnTo>
                    <a:pt x="53435" y="98860"/>
                  </a:lnTo>
                  <a:lnTo>
                    <a:pt x="36986" y="95621"/>
                  </a:lnTo>
                  <a:lnTo>
                    <a:pt x="0" y="61017"/>
                  </a:lnTo>
                </a:path>
              </a:pathLst>
            </a:custGeom>
            <a:solidFill>
              <a:srgbClr val="2D3991"/>
            </a:solidFill>
            <a:ln w="2305" cap="flat">
              <a:solidFill>
                <a:srgbClr val="000000"/>
              </a:solid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7E4570E-3C6C-75F2-57B5-AD123400C775}"/>
                </a:ext>
              </a:extLst>
            </p:cNvPr>
            <p:cNvSpPr/>
            <p:nvPr/>
          </p:nvSpPr>
          <p:spPr>
            <a:xfrm>
              <a:off x="3805285" y="3320072"/>
              <a:ext cx="47720" cy="26136"/>
            </a:xfrm>
            <a:custGeom>
              <a:avLst/>
              <a:gdLst>
                <a:gd name="connsiteX0" fmla="*/ 46320 w 47720"/>
                <a:gd name="connsiteY0" fmla="*/ 21317 h 26136"/>
                <a:gd name="connsiteX1" fmla="*/ 44091 w 47720"/>
                <a:gd name="connsiteY1" fmla="*/ 26137 h 26136"/>
                <a:gd name="connsiteX2" fmla="*/ 32433 w 47720"/>
                <a:gd name="connsiteY2" fmla="*/ 25832 h 26136"/>
                <a:gd name="connsiteX3" fmla="*/ 25194 w 47720"/>
                <a:gd name="connsiteY3" fmla="*/ 23870 h 26136"/>
                <a:gd name="connsiteX4" fmla="*/ 16878 w 47720"/>
                <a:gd name="connsiteY4" fmla="*/ 19802 h 26136"/>
                <a:gd name="connsiteX5" fmla="*/ 5705 w 47720"/>
                <a:gd name="connsiteY5" fmla="*/ 18526 h 26136"/>
                <a:gd name="connsiteX6" fmla="*/ 0 w 47720"/>
                <a:gd name="connsiteY6" fmla="*/ 14135 h 26136"/>
                <a:gd name="connsiteX7" fmla="*/ 629 w 47720"/>
                <a:gd name="connsiteY7" fmla="*/ 11125 h 26136"/>
                <a:gd name="connsiteX8" fmla="*/ 7525 w 47720"/>
                <a:gd name="connsiteY8" fmla="*/ 5953 h 26136"/>
                <a:gd name="connsiteX9" fmla="*/ 11297 w 47720"/>
                <a:gd name="connsiteY9" fmla="*/ 3686 h 26136"/>
                <a:gd name="connsiteX10" fmla="*/ 10230 w 47720"/>
                <a:gd name="connsiteY10" fmla="*/ 1267 h 26136"/>
                <a:gd name="connsiteX11" fmla="*/ 14935 w 47720"/>
                <a:gd name="connsiteY11" fmla="*/ 0 h 26136"/>
                <a:gd name="connsiteX12" fmla="*/ 20869 w 47720"/>
                <a:gd name="connsiteY12" fmla="*/ 1733 h 26136"/>
                <a:gd name="connsiteX13" fmla="*/ 25203 w 47720"/>
                <a:gd name="connsiteY13" fmla="*/ 5820 h 26136"/>
                <a:gd name="connsiteX14" fmla="*/ 31271 w 47720"/>
                <a:gd name="connsiteY14" fmla="*/ 9115 h 26136"/>
                <a:gd name="connsiteX15" fmla="*/ 32023 w 47720"/>
                <a:gd name="connsiteY15" fmla="*/ 11878 h 26136"/>
                <a:gd name="connsiteX16" fmla="*/ 40843 w 47720"/>
                <a:gd name="connsiteY16" fmla="*/ 9430 h 26136"/>
                <a:gd name="connsiteX17" fmla="*/ 44987 w 47720"/>
                <a:gd name="connsiteY17" fmla="*/ 10897 h 26136"/>
                <a:gd name="connsiteX18" fmla="*/ 47720 w 47720"/>
                <a:gd name="connsiteY18" fmla="*/ 13106 h 26136"/>
                <a:gd name="connsiteX19" fmla="*/ 46320 w 47720"/>
                <a:gd name="connsiteY19" fmla="*/ 21317 h 2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20" h="26136">
                  <a:moveTo>
                    <a:pt x="46320" y="21317"/>
                  </a:moveTo>
                  <a:lnTo>
                    <a:pt x="44091" y="26137"/>
                  </a:lnTo>
                  <a:lnTo>
                    <a:pt x="32433" y="25832"/>
                  </a:lnTo>
                  <a:lnTo>
                    <a:pt x="25194" y="23870"/>
                  </a:lnTo>
                  <a:lnTo>
                    <a:pt x="16878" y="19802"/>
                  </a:lnTo>
                  <a:lnTo>
                    <a:pt x="5705" y="18526"/>
                  </a:lnTo>
                  <a:lnTo>
                    <a:pt x="0" y="14135"/>
                  </a:lnTo>
                  <a:lnTo>
                    <a:pt x="629" y="11125"/>
                  </a:lnTo>
                  <a:lnTo>
                    <a:pt x="7525" y="5953"/>
                  </a:lnTo>
                  <a:lnTo>
                    <a:pt x="11297" y="3686"/>
                  </a:lnTo>
                  <a:lnTo>
                    <a:pt x="10230" y="1267"/>
                  </a:lnTo>
                  <a:lnTo>
                    <a:pt x="14935" y="0"/>
                  </a:lnTo>
                  <a:lnTo>
                    <a:pt x="20869" y="1733"/>
                  </a:lnTo>
                  <a:lnTo>
                    <a:pt x="25203" y="5820"/>
                  </a:lnTo>
                  <a:lnTo>
                    <a:pt x="31271" y="9115"/>
                  </a:lnTo>
                  <a:lnTo>
                    <a:pt x="32023" y="11878"/>
                  </a:lnTo>
                  <a:lnTo>
                    <a:pt x="40843" y="9430"/>
                  </a:lnTo>
                  <a:lnTo>
                    <a:pt x="44987" y="10897"/>
                  </a:lnTo>
                  <a:lnTo>
                    <a:pt x="47720" y="13106"/>
                  </a:lnTo>
                  <a:lnTo>
                    <a:pt x="46320" y="21317"/>
                  </a:lnTo>
                </a:path>
              </a:pathLst>
            </a:custGeom>
            <a:solidFill>
              <a:srgbClr val="E6E6E6"/>
            </a:solidFill>
            <a:ln w="2305" cap="flat">
              <a:solidFill>
                <a:srgbClr val="000000"/>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05DC0D6-9839-6044-8807-6D9FEAC92C9E}"/>
                </a:ext>
              </a:extLst>
            </p:cNvPr>
            <p:cNvSpPr/>
            <p:nvPr/>
          </p:nvSpPr>
          <p:spPr>
            <a:xfrm>
              <a:off x="4450003" y="3490855"/>
              <a:ext cx="82210" cy="84782"/>
            </a:xfrm>
            <a:custGeom>
              <a:avLst/>
              <a:gdLst>
                <a:gd name="connsiteX0" fmla="*/ 18050 w 82210"/>
                <a:gd name="connsiteY0" fmla="*/ 1057 h 84782"/>
                <a:gd name="connsiteX1" fmla="*/ 42148 w 82210"/>
                <a:gd name="connsiteY1" fmla="*/ 5096 h 84782"/>
                <a:gd name="connsiteX2" fmla="*/ 44310 w 82210"/>
                <a:gd name="connsiteY2" fmla="*/ 1457 h 84782"/>
                <a:gd name="connsiteX3" fmla="*/ 60579 w 82210"/>
                <a:gd name="connsiteY3" fmla="*/ 0 h 84782"/>
                <a:gd name="connsiteX4" fmla="*/ 82210 w 82210"/>
                <a:gd name="connsiteY4" fmla="*/ 5429 h 84782"/>
                <a:gd name="connsiteX5" fmla="*/ 71733 w 82210"/>
                <a:gd name="connsiteY5" fmla="*/ 22774 h 84782"/>
                <a:gd name="connsiteX6" fmla="*/ 73323 w 82210"/>
                <a:gd name="connsiteY6" fmla="*/ 36557 h 84782"/>
                <a:gd name="connsiteX7" fmla="*/ 81220 w 82210"/>
                <a:gd name="connsiteY7" fmla="*/ 48501 h 84782"/>
                <a:gd name="connsiteX8" fmla="*/ 77705 w 82210"/>
                <a:gd name="connsiteY8" fmla="*/ 57160 h 84782"/>
                <a:gd name="connsiteX9" fmla="*/ 75933 w 82210"/>
                <a:gd name="connsiteY9" fmla="*/ 66370 h 84782"/>
                <a:gd name="connsiteX10" fmla="*/ 70809 w 82210"/>
                <a:gd name="connsiteY10" fmla="*/ 74838 h 84782"/>
                <a:gd name="connsiteX11" fmla="*/ 59284 w 82210"/>
                <a:gd name="connsiteY11" fmla="*/ 70571 h 84782"/>
                <a:gd name="connsiteX12" fmla="*/ 49787 w 82210"/>
                <a:gd name="connsiteY12" fmla="*/ 72628 h 84782"/>
                <a:gd name="connsiteX13" fmla="*/ 41672 w 82210"/>
                <a:gd name="connsiteY13" fmla="*/ 70838 h 84782"/>
                <a:gd name="connsiteX14" fmla="*/ 39653 w 82210"/>
                <a:gd name="connsiteY14" fmla="*/ 76667 h 84782"/>
                <a:gd name="connsiteX15" fmla="*/ 43034 w 82210"/>
                <a:gd name="connsiteY15" fmla="*/ 80667 h 84782"/>
                <a:gd name="connsiteX16" fmla="*/ 41215 w 82210"/>
                <a:gd name="connsiteY16" fmla="*/ 84782 h 84782"/>
                <a:gd name="connsiteX17" fmla="*/ 30280 w 82210"/>
                <a:gd name="connsiteY17" fmla="*/ 83134 h 84782"/>
                <a:gd name="connsiteX18" fmla="*/ 17993 w 82210"/>
                <a:gd name="connsiteY18" fmla="*/ 65637 h 84782"/>
                <a:gd name="connsiteX19" fmla="*/ 15354 w 82210"/>
                <a:gd name="connsiteY19" fmla="*/ 54273 h 84782"/>
                <a:gd name="connsiteX20" fmla="*/ 8915 w 82210"/>
                <a:gd name="connsiteY20" fmla="*/ 54255 h 84782"/>
                <a:gd name="connsiteX21" fmla="*/ 0 w 82210"/>
                <a:gd name="connsiteY21" fmla="*/ 39624 h 84782"/>
                <a:gd name="connsiteX22" fmla="*/ 3715 w 82210"/>
                <a:gd name="connsiteY22" fmla="*/ 29223 h 84782"/>
                <a:gd name="connsiteX23" fmla="*/ 2629 w 82210"/>
                <a:gd name="connsiteY23" fmla="*/ 24470 h 84782"/>
                <a:gd name="connsiteX24" fmla="*/ 14840 w 82210"/>
                <a:gd name="connsiteY24" fmla="*/ 19212 h 84782"/>
                <a:gd name="connsiteX25" fmla="*/ 18050 w 82210"/>
                <a:gd name="connsiteY25" fmla="*/ 1067 h 8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2210" h="84782">
                  <a:moveTo>
                    <a:pt x="18050" y="1057"/>
                  </a:moveTo>
                  <a:lnTo>
                    <a:pt x="42148" y="5096"/>
                  </a:lnTo>
                  <a:lnTo>
                    <a:pt x="44310" y="1457"/>
                  </a:lnTo>
                  <a:lnTo>
                    <a:pt x="60579" y="0"/>
                  </a:lnTo>
                  <a:lnTo>
                    <a:pt x="82210" y="5429"/>
                  </a:lnTo>
                  <a:lnTo>
                    <a:pt x="71733" y="22774"/>
                  </a:lnTo>
                  <a:lnTo>
                    <a:pt x="73323" y="36557"/>
                  </a:lnTo>
                  <a:lnTo>
                    <a:pt x="81220" y="48501"/>
                  </a:lnTo>
                  <a:lnTo>
                    <a:pt x="77705" y="57160"/>
                  </a:lnTo>
                  <a:lnTo>
                    <a:pt x="75933" y="66370"/>
                  </a:lnTo>
                  <a:lnTo>
                    <a:pt x="70809" y="74838"/>
                  </a:lnTo>
                  <a:lnTo>
                    <a:pt x="59284" y="70571"/>
                  </a:lnTo>
                  <a:lnTo>
                    <a:pt x="49787" y="72628"/>
                  </a:lnTo>
                  <a:lnTo>
                    <a:pt x="41672" y="70838"/>
                  </a:lnTo>
                  <a:lnTo>
                    <a:pt x="39653" y="76667"/>
                  </a:lnTo>
                  <a:lnTo>
                    <a:pt x="43034" y="80667"/>
                  </a:lnTo>
                  <a:lnTo>
                    <a:pt x="41215" y="84782"/>
                  </a:lnTo>
                  <a:lnTo>
                    <a:pt x="30280" y="83134"/>
                  </a:lnTo>
                  <a:lnTo>
                    <a:pt x="17993" y="65637"/>
                  </a:lnTo>
                  <a:lnTo>
                    <a:pt x="15354" y="54273"/>
                  </a:lnTo>
                  <a:lnTo>
                    <a:pt x="8915" y="54255"/>
                  </a:lnTo>
                  <a:lnTo>
                    <a:pt x="0" y="39624"/>
                  </a:lnTo>
                  <a:lnTo>
                    <a:pt x="3715" y="29223"/>
                  </a:lnTo>
                  <a:lnTo>
                    <a:pt x="2629" y="24470"/>
                  </a:lnTo>
                  <a:lnTo>
                    <a:pt x="14840" y="19212"/>
                  </a:lnTo>
                  <a:lnTo>
                    <a:pt x="18050" y="1067"/>
                  </a:lnTo>
                </a:path>
              </a:pathLst>
            </a:custGeom>
            <a:solidFill>
              <a:srgbClr val="E6E6E6"/>
            </a:solidFill>
            <a:ln w="2305" cap="flat">
              <a:solidFill>
                <a:srgbClr val="000000"/>
              </a:solid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E93B4AD-16AF-DC15-D018-5604BBA509CA}"/>
                </a:ext>
              </a:extLst>
            </p:cNvPr>
            <p:cNvSpPr/>
            <p:nvPr/>
          </p:nvSpPr>
          <p:spPr>
            <a:xfrm>
              <a:off x="4371451" y="3392300"/>
              <a:ext cx="21221" cy="18097"/>
            </a:xfrm>
            <a:custGeom>
              <a:avLst/>
              <a:gdLst>
                <a:gd name="connsiteX0" fmla="*/ 5429 w 21221"/>
                <a:gd name="connsiteY0" fmla="*/ 2648 h 18097"/>
                <a:gd name="connsiteX1" fmla="*/ 16993 w 21221"/>
                <a:gd name="connsiteY1" fmla="*/ 0 h 18097"/>
                <a:gd name="connsiteX2" fmla="*/ 21222 w 21221"/>
                <a:gd name="connsiteY2" fmla="*/ 714 h 18097"/>
                <a:gd name="connsiteX3" fmla="*/ 20412 w 21221"/>
                <a:gd name="connsiteY3" fmla="*/ 15859 h 18097"/>
                <a:gd name="connsiteX4" fmla="*/ 3619 w 21221"/>
                <a:gd name="connsiteY4" fmla="*/ 18098 h 18097"/>
                <a:gd name="connsiteX5" fmla="*/ 0 w 21221"/>
                <a:gd name="connsiteY5" fmla="*/ 16269 h 18097"/>
                <a:gd name="connsiteX6" fmla="*/ 5829 w 21221"/>
                <a:gd name="connsiteY6" fmla="*/ 10678 h 18097"/>
                <a:gd name="connsiteX7" fmla="*/ 5429 w 21221"/>
                <a:gd name="connsiteY7" fmla="*/ 2648 h 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1" h="18097">
                  <a:moveTo>
                    <a:pt x="5429" y="2648"/>
                  </a:moveTo>
                  <a:lnTo>
                    <a:pt x="16993" y="0"/>
                  </a:lnTo>
                  <a:lnTo>
                    <a:pt x="21222" y="714"/>
                  </a:lnTo>
                  <a:lnTo>
                    <a:pt x="20412" y="15859"/>
                  </a:lnTo>
                  <a:lnTo>
                    <a:pt x="3619" y="18098"/>
                  </a:lnTo>
                  <a:lnTo>
                    <a:pt x="0" y="16269"/>
                  </a:lnTo>
                  <a:lnTo>
                    <a:pt x="5829" y="10678"/>
                  </a:lnTo>
                  <a:lnTo>
                    <a:pt x="5429" y="2648"/>
                  </a:lnTo>
                </a:path>
              </a:pathLst>
            </a:custGeom>
            <a:solidFill>
              <a:srgbClr val="E6E6E6"/>
            </a:solidFill>
            <a:ln w="2305" cap="flat">
              <a:solidFill>
                <a:srgbClr val="000000"/>
              </a:solid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DEBE9CE-E70F-A5F4-63C8-FC318D360CF5}"/>
                </a:ext>
              </a:extLst>
            </p:cNvPr>
            <p:cNvSpPr/>
            <p:nvPr/>
          </p:nvSpPr>
          <p:spPr>
            <a:xfrm>
              <a:off x="4442317" y="4236548"/>
              <a:ext cx="104946" cy="108432"/>
            </a:xfrm>
            <a:custGeom>
              <a:avLst/>
              <a:gdLst>
                <a:gd name="connsiteX0" fmla="*/ 16126 w 104946"/>
                <a:gd name="connsiteY0" fmla="*/ 2343 h 108432"/>
                <a:gd name="connsiteX1" fmla="*/ 29185 w 104946"/>
                <a:gd name="connsiteY1" fmla="*/ 0 h 108432"/>
                <a:gd name="connsiteX2" fmla="*/ 49359 w 104946"/>
                <a:gd name="connsiteY2" fmla="*/ 17078 h 108432"/>
                <a:gd name="connsiteX3" fmla="*/ 56836 w 104946"/>
                <a:gd name="connsiteY3" fmla="*/ 16431 h 108432"/>
                <a:gd name="connsiteX4" fmla="*/ 77534 w 104946"/>
                <a:gd name="connsiteY4" fmla="*/ 30642 h 108432"/>
                <a:gd name="connsiteX5" fmla="*/ 93316 w 104946"/>
                <a:gd name="connsiteY5" fmla="*/ 42948 h 108432"/>
                <a:gd name="connsiteX6" fmla="*/ 104947 w 104946"/>
                <a:gd name="connsiteY6" fmla="*/ 58169 h 108432"/>
                <a:gd name="connsiteX7" fmla="*/ 96079 w 104946"/>
                <a:gd name="connsiteY7" fmla="*/ 68818 h 108432"/>
                <a:gd name="connsiteX8" fmla="*/ 101651 w 104946"/>
                <a:gd name="connsiteY8" fmla="*/ 81582 h 108432"/>
                <a:gd name="connsiteX9" fmla="*/ 92945 w 104946"/>
                <a:gd name="connsiteY9" fmla="*/ 95803 h 108432"/>
                <a:gd name="connsiteX10" fmla="*/ 70218 w 104946"/>
                <a:gd name="connsiteY10" fmla="*/ 108433 h 108432"/>
                <a:gd name="connsiteX11" fmla="*/ 55378 w 104946"/>
                <a:gd name="connsiteY11" fmla="*/ 103889 h 108432"/>
                <a:gd name="connsiteX12" fmla="*/ 44491 w 104946"/>
                <a:gd name="connsiteY12" fmla="*/ 106318 h 108432"/>
                <a:gd name="connsiteX13" fmla="*/ 25889 w 104946"/>
                <a:gd name="connsiteY13" fmla="*/ 96564 h 108432"/>
                <a:gd name="connsiteX14" fmla="*/ 12249 w 104946"/>
                <a:gd name="connsiteY14" fmla="*/ 97289 h 108432"/>
                <a:gd name="connsiteX15" fmla="*/ 0 w 104946"/>
                <a:gd name="connsiteY15" fmla="*/ 84773 h 108432"/>
                <a:gd name="connsiteX16" fmla="*/ 1553 w 104946"/>
                <a:gd name="connsiteY16" fmla="*/ 70199 h 108432"/>
                <a:gd name="connsiteX17" fmla="*/ 5925 w 104946"/>
                <a:gd name="connsiteY17" fmla="*/ 65189 h 108432"/>
                <a:gd name="connsiteX18" fmla="*/ 5725 w 104946"/>
                <a:gd name="connsiteY18" fmla="*/ 42891 h 108432"/>
                <a:gd name="connsiteX19" fmla="*/ 11106 w 104946"/>
                <a:gd name="connsiteY19" fmla="*/ 20031 h 108432"/>
                <a:gd name="connsiteX20" fmla="*/ 16126 w 104946"/>
                <a:gd name="connsiteY20" fmla="*/ 2343 h 10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4946" h="108432">
                  <a:moveTo>
                    <a:pt x="16126" y="2343"/>
                  </a:moveTo>
                  <a:lnTo>
                    <a:pt x="29185" y="0"/>
                  </a:lnTo>
                  <a:lnTo>
                    <a:pt x="49359" y="17078"/>
                  </a:lnTo>
                  <a:lnTo>
                    <a:pt x="56836" y="16431"/>
                  </a:lnTo>
                  <a:lnTo>
                    <a:pt x="77534" y="30642"/>
                  </a:lnTo>
                  <a:lnTo>
                    <a:pt x="93316" y="42948"/>
                  </a:lnTo>
                  <a:lnTo>
                    <a:pt x="104947" y="58169"/>
                  </a:lnTo>
                  <a:lnTo>
                    <a:pt x="96079" y="68818"/>
                  </a:lnTo>
                  <a:lnTo>
                    <a:pt x="101651" y="81582"/>
                  </a:lnTo>
                  <a:lnTo>
                    <a:pt x="92945" y="95803"/>
                  </a:lnTo>
                  <a:lnTo>
                    <a:pt x="70218" y="108433"/>
                  </a:lnTo>
                  <a:lnTo>
                    <a:pt x="55378" y="103889"/>
                  </a:lnTo>
                  <a:lnTo>
                    <a:pt x="44491" y="106318"/>
                  </a:lnTo>
                  <a:lnTo>
                    <a:pt x="25889" y="96564"/>
                  </a:lnTo>
                  <a:lnTo>
                    <a:pt x="12249" y="97289"/>
                  </a:lnTo>
                  <a:lnTo>
                    <a:pt x="0" y="84773"/>
                  </a:lnTo>
                  <a:lnTo>
                    <a:pt x="1553" y="70199"/>
                  </a:lnTo>
                  <a:lnTo>
                    <a:pt x="5925" y="65189"/>
                  </a:lnTo>
                  <a:lnTo>
                    <a:pt x="5725" y="42891"/>
                  </a:lnTo>
                  <a:lnTo>
                    <a:pt x="11106" y="20031"/>
                  </a:lnTo>
                  <a:lnTo>
                    <a:pt x="16126" y="2343"/>
                  </a:lnTo>
                </a:path>
              </a:pathLst>
            </a:custGeom>
            <a:solidFill>
              <a:srgbClr val="2D3991"/>
            </a:solidFill>
            <a:ln w="2305" cap="flat">
              <a:solidFill>
                <a:srgbClr val="000000"/>
              </a:solid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5AEB252-955C-E6F3-C741-3A7E43C77A69}"/>
                </a:ext>
              </a:extLst>
            </p:cNvPr>
            <p:cNvSpPr/>
            <p:nvPr/>
          </p:nvSpPr>
          <p:spPr>
            <a:xfrm>
              <a:off x="3109493" y="2529087"/>
              <a:ext cx="1161088" cy="567975"/>
            </a:xfrm>
            <a:custGeom>
              <a:avLst/>
              <a:gdLst>
                <a:gd name="connsiteX0" fmla="*/ 600808 w 1161088"/>
                <a:gd name="connsiteY0" fmla="*/ 9 h 567975"/>
                <a:gd name="connsiteX1" fmla="*/ 604380 w 1161088"/>
                <a:gd name="connsiteY1" fmla="*/ 14278 h 567975"/>
                <a:gd name="connsiteX2" fmla="*/ 610638 w 1161088"/>
                <a:gd name="connsiteY2" fmla="*/ 18669 h 567975"/>
                <a:gd name="connsiteX3" fmla="*/ 624688 w 1161088"/>
                <a:gd name="connsiteY3" fmla="*/ 20250 h 567975"/>
                <a:gd name="connsiteX4" fmla="*/ 645224 w 1161088"/>
                <a:gd name="connsiteY4" fmla="*/ 24365 h 567975"/>
                <a:gd name="connsiteX5" fmla="*/ 664731 w 1161088"/>
                <a:gd name="connsiteY5" fmla="*/ 32347 h 567975"/>
                <a:gd name="connsiteX6" fmla="*/ 681028 w 1161088"/>
                <a:gd name="connsiteY6" fmla="*/ 29004 h 567975"/>
                <a:gd name="connsiteX7" fmla="*/ 705764 w 1161088"/>
                <a:gd name="connsiteY7" fmla="*/ 35690 h 567975"/>
                <a:gd name="connsiteX8" fmla="*/ 712346 w 1161088"/>
                <a:gd name="connsiteY8" fmla="*/ 35433 h 567975"/>
                <a:gd name="connsiteX9" fmla="*/ 730349 w 1161088"/>
                <a:gd name="connsiteY9" fmla="*/ 28156 h 567975"/>
                <a:gd name="connsiteX10" fmla="*/ 749217 w 1161088"/>
                <a:gd name="connsiteY10" fmla="*/ 37481 h 567975"/>
                <a:gd name="connsiteX11" fmla="*/ 768887 w 1161088"/>
                <a:gd name="connsiteY11" fmla="*/ 47377 h 567975"/>
                <a:gd name="connsiteX12" fmla="*/ 785174 w 1161088"/>
                <a:gd name="connsiteY12" fmla="*/ 55874 h 567975"/>
                <a:gd name="connsiteX13" fmla="*/ 800786 w 1161088"/>
                <a:gd name="connsiteY13" fmla="*/ 64008 h 567975"/>
                <a:gd name="connsiteX14" fmla="*/ 802738 w 1161088"/>
                <a:gd name="connsiteY14" fmla="*/ 70666 h 567975"/>
                <a:gd name="connsiteX15" fmla="*/ 807472 w 1161088"/>
                <a:gd name="connsiteY15" fmla="*/ 73152 h 567975"/>
                <a:gd name="connsiteX16" fmla="*/ 806244 w 1161088"/>
                <a:gd name="connsiteY16" fmla="*/ 75657 h 567975"/>
                <a:gd name="connsiteX17" fmla="*/ 811635 w 1161088"/>
                <a:gd name="connsiteY17" fmla="*/ 76429 h 567975"/>
                <a:gd name="connsiteX18" fmla="*/ 815550 w 1161088"/>
                <a:gd name="connsiteY18" fmla="*/ 73819 h 567975"/>
                <a:gd name="connsiteX19" fmla="*/ 816559 w 1161088"/>
                <a:gd name="connsiteY19" fmla="*/ 79800 h 567975"/>
                <a:gd name="connsiteX20" fmla="*/ 820607 w 1161088"/>
                <a:gd name="connsiteY20" fmla="*/ 83782 h 567975"/>
                <a:gd name="connsiteX21" fmla="*/ 826132 w 1161088"/>
                <a:gd name="connsiteY21" fmla="*/ 83782 h 567975"/>
                <a:gd name="connsiteX22" fmla="*/ 829085 w 1161088"/>
                <a:gd name="connsiteY22" fmla="*/ 86859 h 567975"/>
                <a:gd name="connsiteX23" fmla="*/ 826599 w 1161088"/>
                <a:gd name="connsiteY23" fmla="*/ 91316 h 567975"/>
                <a:gd name="connsiteX24" fmla="*/ 847563 w 1161088"/>
                <a:gd name="connsiteY24" fmla="*/ 103060 h 567975"/>
                <a:gd name="connsiteX25" fmla="*/ 851849 w 1161088"/>
                <a:gd name="connsiteY25" fmla="*/ 125597 h 567975"/>
                <a:gd name="connsiteX26" fmla="*/ 855879 w 1161088"/>
                <a:gd name="connsiteY26" fmla="*/ 146990 h 567975"/>
                <a:gd name="connsiteX27" fmla="*/ 849992 w 1161088"/>
                <a:gd name="connsiteY27" fmla="*/ 161439 h 567975"/>
                <a:gd name="connsiteX28" fmla="*/ 840543 w 1161088"/>
                <a:gd name="connsiteY28" fmla="*/ 174812 h 567975"/>
                <a:gd name="connsiteX29" fmla="*/ 836114 w 1161088"/>
                <a:gd name="connsiteY29" fmla="*/ 183280 h 567975"/>
                <a:gd name="connsiteX30" fmla="*/ 835676 w 1161088"/>
                <a:gd name="connsiteY30" fmla="*/ 185804 h 567975"/>
                <a:gd name="connsiteX31" fmla="*/ 837933 w 1161088"/>
                <a:gd name="connsiteY31" fmla="*/ 189252 h 567975"/>
                <a:gd name="connsiteX32" fmla="*/ 844763 w 1161088"/>
                <a:gd name="connsiteY32" fmla="*/ 193053 h 567975"/>
                <a:gd name="connsiteX33" fmla="*/ 849811 w 1161088"/>
                <a:gd name="connsiteY33" fmla="*/ 193053 h 567975"/>
                <a:gd name="connsiteX34" fmla="*/ 873176 w 1161088"/>
                <a:gd name="connsiteY34" fmla="*/ 180165 h 567975"/>
                <a:gd name="connsiteX35" fmla="*/ 893902 w 1161088"/>
                <a:gd name="connsiteY35" fmla="*/ 176355 h 567975"/>
                <a:gd name="connsiteX36" fmla="*/ 920210 w 1161088"/>
                <a:gd name="connsiteY36" fmla="*/ 164278 h 567975"/>
                <a:gd name="connsiteX37" fmla="*/ 920601 w 1161088"/>
                <a:gd name="connsiteY37" fmla="*/ 161801 h 567975"/>
                <a:gd name="connsiteX38" fmla="*/ 918791 w 1161088"/>
                <a:gd name="connsiteY38" fmla="*/ 154362 h 567975"/>
                <a:gd name="connsiteX39" fmla="*/ 915533 w 1161088"/>
                <a:gd name="connsiteY39" fmla="*/ 149562 h 567975"/>
                <a:gd name="connsiteX40" fmla="*/ 924620 w 1161088"/>
                <a:gd name="connsiteY40" fmla="*/ 145666 h 567975"/>
                <a:gd name="connsiteX41" fmla="*/ 944375 w 1161088"/>
                <a:gd name="connsiteY41" fmla="*/ 145571 h 567975"/>
                <a:gd name="connsiteX42" fmla="*/ 962844 w 1161088"/>
                <a:gd name="connsiteY42" fmla="*/ 145580 h 567975"/>
                <a:gd name="connsiteX43" fmla="*/ 969274 w 1161088"/>
                <a:gd name="connsiteY43" fmla="*/ 136007 h 567975"/>
                <a:gd name="connsiteX44" fmla="*/ 971788 w 1161088"/>
                <a:gd name="connsiteY44" fmla="*/ 134083 h 567975"/>
                <a:gd name="connsiteX45" fmla="*/ 993048 w 1161088"/>
                <a:gd name="connsiteY45" fmla="*/ 116281 h 567975"/>
                <a:gd name="connsiteX46" fmla="*/ 1002125 w 1161088"/>
                <a:gd name="connsiteY46" fmla="*/ 111709 h 567975"/>
                <a:gd name="connsiteX47" fmla="*/ 1032682 w 1161088"/>
                <a:gd name="connsiteY47" fmla="*/ 111538 h 567975"/>
                <a:gd name="connsiteX48" fmla="*/ 1069753 w 1161088"/>
                <a:gd name="connsiteY48" fmla="*/ 111519 h 567975"/>
                <a:gd name="connsiteX49" fmla="*/ 1071763 w 1161088"/>
                <a:gd name="connsiteY49" fmla="*/ 105375 h 567975"/>
                <a:gd name="connsiteX50" fmla="*/ 1078211 w 1161088"/>
                <a:gd name="connsiteY50" fmla="*/ 104118 h 567975"/>
                <a:gd name="connsiteX51" fmla="*/ 1086755 w 1161088"/>
                <a:gd name="connsiteY51" fmla="*/ 100260 h 567975"/>
                <a:gd name="connsiteX52" fmla="*/ 1093889 w 1161088"/>
                <a:gd name="connsiteY52" fmla="*/ 88859 h 567975"/>
                <a:gd name="connsiteX53" fmla="*/ 1100033 w 1161088"/>
                <a:gd name="connsiteY53" fmla="*/ 69256 h 567975"/>
                <a:gd name="connsiteX54" fmla="*/ 1115368 w 1161088"/>
                <a:gd name="connsiteY54" fmla="*/ 50073 h 567975"/>
                <a:gd name="connsiteX55" fmla="*/ 1122055 w 1161088"/>
                <a:gd name="connsiteY55" fmla="*/ 56769 h 567975"/>
                <a:gd name="connsiteX56" fmla="*/ 1135542 w 1161088"/>
                <a:gd name="connsiteY56" fmla="*/ 52445 h 567975"/>
                <a:gd name="connsiteX57" fmla="*/ 1144476 w 1161088"/>
                <a:gd name="connsiteY57" fmla="*/ 59788 h 567975"/>
                <a:gd name="connsiteX58" fmla="*/ 1144467 w 1161088"/>
                <a:gd name="connsiteY58" fmla="*/ 94183 h 567975"/>
                <a:gd name="connsiteX59" fmla="*/ 1157621 w 1161088"/>
                <a:gd name="connsiteY59" fmla="*/ 108299 h 567975"/>
                <a:gd name="connsiteX60" fmla="*/ 1161088 w 1161088"/>
                <a:gd name="connsiteY60" fmla="*/ 116443 h 567975"/>
                <a:gd name="connsiteX61" fmla="*/ 1139609 w 1161088"/>
                <a:gd name="connsiteY61" fmla="*/ 128445 h 567975"/>
                <a:gd name="connsiteX62" fmla="*/ 1118940 w 1161088"/>
                <a:gd name="connsiteY62" fmla="*/ 136950 h 567975"/>
                <a:gd name="connsiteX63" fmla="*/ 1097699 w 1161088"/>
                <a:gd name="connsiteY63" fmla="*/ 144228 h 567975"/>
                <a:gd name="connsiteX64" fmla="*/ 1087050 w 1161088"/>
                <a:gd name="connsiteY64" fmla="*/ 158753 h 567975"/>
                <a:gd name="connsiteX65" fmla="*/ 1083640 w 1161088"/>
                <a:gd name="connsiteY65" fmla="*/ 164240 h 567975"/>
                <a:gd name="connsiteX66" fmla="*/ 1083440 w 1161088"/>
                <a:gd name="connsiteY66" fmla="*/ 177117 h 567975"/>
                <a:gd name="connsiteX67" fmla="*/ 1090079 w 1161088"/>
                <a:gd name="connsiteY67" fmla="*/ 189929 h 567975"/>
                <a:gd name="connsiteX68" fmla="*/ 1098423 w 1161088"/>
                <a:gd name="connsiteY68" fmla="*/ 190528 h 567975"/>
                <a:gd name="connsiteX69" fmla="*/ 1096318 w 1161088"/>
                <a:gd name="connsiteY69" fmla="*/ 181718 h 567975"/>
                <a:gd name="connsiteX70" fmla="*/ 1102347 w 1161088"/>
                <a:gd name="connsiteY70" fmla="*/ 187080 h 567975"/>
                <a:gd name="connsiteX71" fmla="*/ 1100738 w 1161088"/>
                <a:gd name="connsiteY71" fmla="*/ 193967 h 567975"/>
                <a:gd name="connsiteX72" fmla="*/ 1087165 w 1161088"/>
                <a:gd name="connsiteY72" fmla="*/ 197872 h 567975"/>
                <a:gd name="connsiteX73" fmla="*/ 1077497 w 1161088"/>
                <a:gd name="connsiteY73" fmla="*/ 197396 h 567975"/>
                <a:gd name="connsiteX74" fmla="*/ 1062619 w 1161088"/>
                <a:gd name="connsiteY74" fmla="*/ 201587 h 567975"/>
                <a:gd name="connsiteX75" fmla="*/ 1053865 w 1161088"/>
                <a:gd name="connsiteY75" fmla="*/ 202787 h 567975"/>
                <a:gd name="connsiteX76" fmla="*/ 1042178 w 1161088"/>
                <a:gd name="connsiteY76" fmla="*/ 203968 h 567975"/>
                <a:gd name="connsiteX77" fmla="*/ 1025404 w 1161088"/>
                <a:gd name="connsiteY77" fmla="*/ 210912 h 567975"/>
                <a:gd name="connsiteX78" fmla="*/ 1054951 w 1161088"/>
                <a:gd name="connsiteY78" fmla="*/ 206397 h 567975"/>
                <a:gd name="connsiteX79" fmla="*/ 1060914 w 1161088"/>
                <a:gd name="connsiteY79" fmla="*/ 210931 h 567975"/>
                <a:gd name="connsiteX80" fmla="*/ 1032748 w 1161088"/>
                <a:gd name="connsiteY80" fmla="*/ 218103 h 567975"/>
                <a:gd name="connsiteX81" fmla="*/ 1019937 w 1161088"/>
                <a:gd name="connsiteY81" fmla="*/ 218141 h 567975"/>
                <a:gd name="connsiteX82" fmla="*/ 1020537 w 1161088"/>
                <a:gd name="connsiteY82" fmla="*/ 215208 h 567975"/>
                <a:gd name="connsiteX83" fmla="*/ 1014413 w 1161088"/>
                <a:gd name="connsiteY83" fmla="*/ 221818 h 567975"/>
                <a:gd name="connsiteX84" fmla="*/ 1020328 w 1161088"/>
                <a:gd name="connsiteY84" fmla="*/ 222914 h 567975"/>
                <a:gd name="connsiteX85" fmla="*/ 1015984 w 1161088"/>
                <a:gd name="connsiteY85" fmla="*/ 239963 h 567975"/>
                <a:gd name="connsiteX86" fmla="*/ 1001344 w 1161088"/>
                <a:gd name="connsiteY86" fmla="*/ 258118 h 567975"/>
                <a:gd name="connsiteX87" fmla="*/ 999849 w 1161088"/>
                <a:gd name="connsiteY87" fmla="*/ 252070 h 567975"/>
                <a:gd name="connsiteX88" fmla="*/ 995429 w 1161088"/>
                <a:gd name="connsiteY88" fmla="*/ 250841 h 567975"/>
                <a:gd name="connsiteX89" fmla="*/ 988838 w 1161088"/>
                <a:gd name="connsiteY89" fmla="*/ 244945 h 567975"/>
                <a:gd name="connsiteX90" fmla="*/ 993019 w 1161088"/>
                <a:gd name="connsiteY90" fmla="*/ 257632 h 567975"/>
                <a:gd name="connsiteX91" fmla="*/ 998011 w 1161088"/>
                <a:gd name="connsiteY91" fmla="*/ 261814 h 567975"/>
                <a:gd name="connsiteX92" fmla="*/ 998315 w 1161088"/>
                <a:gd name="connsiteY92" fmla="*/ 270672 h 567975"/>
                <a:gd name="connsiteX93" fmla="*/ 991867 w 1161088"/>
                <a:gd name="connsiteY93" fmla="*/ 279749 h 567975"/>
                <a:gd name="connsiteX94" fmla="*/ 980542 w 1161088"/>
                <a:gd name="connsiteY94" fmla="*/ 298313 h 567975"/>
                <a:gd name="connsiteX95" fmla="*/ 978713 w 1161088"/>
                <a:gd name="connsiteY95" fmla="*/ 297399 h 567975"/>
                <a:gd name="connsiteX96" fmla="*/ 984933 w 1161088"/>
                <a:gd name="connsiteY96" fmla="*/ 281578 h 567975"/>
                <a:gd name="connsiteX97" fmla="*/ 974655 w 1161088"/>
                <a:gd name="connsiteY97" fmla="*/ 272653 h 567975"/>
                <a:gd name="connsiteX98" fmla="*/ 972303 w 1161088"/>
                <a:gd name="connsiteY98" fmla="*/ 253165 h 567975"/>
                <a:gd name="connsiteX99" fmla="*/ 968426 w 1161088"/>
                <a:gd name="connsiteY99" fmla="*/ 263328 h 567975"/>
                <a:gd name="connsiteX100" fmla="*/ 972722 w 1161088"/>
                <a:gd name="connsiteY100" fmla="*/ 278168 h 567975"/>
                <a:gd name="connsiteX101" fmla="*/ 959425 w 1161088"/>
                <a:gd name="connsiteY101" fmla="*/ 274510 h 567975"/>
                <a:gd name="connsiteX102" fmla="*/ 973274 w 1161088"/>
                <a:gd name="connsiteY102" fmla="*/ 282026 h 567975"/>
                <a:gd name="connsiteX103" fmla="*/ 974141 w 1161088"/>
                <a:gd name="connsiteY103" fmla="*/ 304114 h 567975"/>
                <a:gd name="connsiteX104" fmla="*/ 979913 w 1161088"/>
                <a:gd name="connsiteY104" fmla="*/ 305714 h 567975"/>
                <a:gd name="connsiteX105" fmla="*/ 981999 w 1161088"/>
                <a:gd name="connsiteY105" fmla="*/ 313706 h 567975"/>
                <a:gd name="connsiteX106" fmla="*/ 984828 w 1161088"/>
                <a:gd name="connsiteY106" fmla="*/ 336680 h 567975"/>
                <a:gd name="connsiteX107" fmla="*/ 972036 w 1161088"/>
                <a:gd name="connsiteY107" fmla="*/ 353606 h 567975"/>
                <a:gd name="connsiteX108" fmla="*/ 951233 w 1161088"/>
                <a:gd name="connsiteY108" fmla="*/ 360350 h 567975"/>
                <a:gd name="connsiteX109" fmla="*/ 938003 w 1161088"/>
                <a:gd name="connsiteY109" fmla="*/ 373628 h 567975"/>
                <a:gd name="connsiteX110" fmla="*/ 927964 w 1161088"/>
                <a:gd name="connsiteY110" fmla="*/ 375085 h 567975"/>
                <a:gd name="connsiteX111" fmla="*/ 917772 w 1161088"/>
                <a:gd name="connsiteY111" fmla="*/ 383372 h 567975"/>
                <a:gd name="connsiteX112" fmla="*/ 914895 w 1161088"/>
                <a:gd name="connsiteY112" fmla="*/ 390925 h 567975"/>
                <a:gd name="connsiteX113" fmla="*/ 892816 w 1161088"/>
                <a:gd name="connsiteY113" fmla="*/ 405479 h 567975"/>
                <a:gd name="connsiteX114" fmla="*/ 881482 w 1161088"/>
                <a:gd name="connsiteY114" fmla="*/ 416119 h 567975"/>
                <a:gd name="connsiteX115" fmla="*/ 872004 w 1161088"/>
                <a:gd name="connsiteY115" fmla="*/ 429320 h 567975"/>
                <a:gd name="connsiteX116" fmla="*/ 868899 w 1161088"/>
                <a:gd name="connsiteY116" fmla="*/ 445075 h 567975"/>
                <a:gd name="connsiteX117" fmla="*/ 872452 w 1161088"/>
                <a:gd name="connsiteY117" fmla="*/ 460400 h 567975"/>
                <a:gd name="connsiteX118" fmla="*/ 879167 w 1161088"/>
                <a:gd name="connsiteY118" fmla="*/ 479193 h 567975"/>
                <a:gd name="connsiteX119" fmla="*/ 888111 w 1161088"/>
                <a:gd name="connsiteY119" fmla="*/ 494671 h 567975"/>
                <a:gd name="connsiteX120" fmla="*/ 888225 w 1161088"/>
                <a:gd name="connsiteY120" fmla="*/ 504082 h 567975"/>
                <a:gd name="connsiteX121" fmla="*/ 897750 w 1161088"/>
                <a:gd name="connsiteY121" fmla="*/ 529247 h 567975"/>
                <a:gd name="connsiteX122" fmla="*/ 897112 w 1161088"/>
                <a:gd name="connsiteY122" fmla="*/ 543792 h 567975"/>
                <a:gd name="connsiteX123" fmla="*/ 896236 w 1161088"/>
                <a:gd name="connsiteY123" fmla="*/ 552164 h 567975"/>
                <a:gd name="connsiteX124" fmla="*/ 891216 w 1161088"/>
                <a:gd name="connsiteY124" fmla="*/ 565271 h 567975"/>
                <a:gd name="connsiteX125" fmla="*/ 885206 w 1161088"/>
                <a:gd name="connsiteY125" fmla="*/ 567976 h 567975"/>
                <a:gd name="connsiteX126" fmla="*/ 875309 w 1161088"/>
                <a:gd name="connsiteY126" fmla="*/ 565375 h 567975"/>
                <a:gd name="connsiteX127" fmla="*/ 872128 w 1161088"/>
                <a:gd name="connsiteY127" fmla="*/ 555965 h 567975"/>
                <a:gd name="connsiteX128" fmla="*/ 864489 w 1161088"/>
                <a:gd name="connsiteY128" fmla="*/ 551021 h 567975"/>
                <a:gd name="connsiteX129" fmla="*/ 853821 w 1161088"/>
                <a:gd name="connsiteY129" fmla="*/ 532486 h 567975"/>
                <a:gd name="connsiteX130" fmla="*/ 844467 w 1161088"/>
                <a:gd name="connsiteY130" fmla="*/ 515931 h 567975"/>
                <a:gd name="connsiteX131" fmla="*/ 841448 w 1161088"/>
                <a:gd name="connsiteY131" fmla="*/ 507435 h 567975"/>
                <a:gd name="connsiteX132" fmla="*/ 845582 w 1161088"/>
                <a:gd name="connsiteY132" fmla="*/ 492966 h 567975"/>
                <a:gd name="connsiteX133" fmla="*/ 839943 w 1161088"/>
                <a:gd name="connsiteY133" fmla="*/ 480946 h 567975"/>
                <a:gd name="connsiteX134" fmla="*/ 824265 w 1161088"/>
                <a:gd name="connsiteY134" fmla="*/ 462582 h 567975"/>
                <a:gd name="connsiteX135" fmla="*/ 816407 w 1161088"/>
                <a:gd name="connsiteY135" fmla="*/ 459200 h 567975"/>
                <a:gd name="connsiteX136" fmla="*/ 796119 w 1161088"/>
                <a:gd name="connsiteY136" fmla="*/ 469182 h 567975"/>
                <a:gd name="connsiteX137" fmla="*/ 792518 w 1161088"/>
                <a:gd name="connsiteY137" fmla="*/ 468087 h 567975"/>
                <a:gd name="connsiteX138" fmla="*/ 782755 w 1161088"/>
                <a:gd name="connsiteY138" fmla="*/ 457819 h 567975"/>
                <a:gd name="connsiteX139" fmla="*/ 770144 w 1161088"/>
                <a:gd name="connsiteY139" fmla="*/ 452361 h 567975"/>
                <a:gd name="connsiteX140" fmla="*/ 747408 w 1161088"/>
                <a:gd name="connsiteY140" fmla="*/ 455143 h 567975"/>
                <a:gd name="connsiteX141" fmla="*/ 729558 w 1161088"/>
                <a:gd name="connsiteY141" fmla="*/ 452695 h 567975"/>
                <a:gd name="connsiteX142" fmla="*/ 714213 w 1161088"/>
                <a:gd name="connsiteY142" fmla="*/ 454219 h 567975"/>
                <a:gd name="connsiteX143" fmla="*/ 705898 w 1161088"/>
                <a:gd name="connsiteY143" fmla="*/ 457657 h 567975"/>
                <a:gd name="connsiteX144" fmla="*/ 709527 w 1161088"/>
                <a:gd name="connsiteY144" fmla="*/ 463515 h 567975"/>
                <a:gd name="connsiteX145" fmla="*/ 709193 w 1161088"/>
                <a:gd name="connsiteY145" fmla="*/ 472430 h 567975"/>
                <a:gd name="connsiteX146" fmla="*/ 713470 w 1161088"/>
                <a:gd name="connsiteY146" fmla="*/ 476764 h 567975"/>
                <a:gd name="connsiteX147" fmla="*/ 709632 w 1161088"/>
                <a:gd name="connsiteY147" fmla="*/ 479641 h 567975"/>
                <a:gd name="connsiteX148" fmla="*/ 702174 w 1161088"/>
                <a:gd name="connsiteY148" fmla="*/ 476412 h 567975"/>
                <a:gd name="connsiteX149" fmla="*/ 694620 w 1161088"/>
                <a:gd name="connsiteY149" fmla="*/ 480565 h 567975"/>
                <a:gd name="connsiteX150" fmla="*/ 680028 w 1161088"/>
                <a:gd name="connsiteY150" fmla="*/ 479889 h 567975"/>
                <a:gd name="connsiteX151" fmla="*/ 665007 w 1161088"/>
                <a:gd name="connsiteY151" fmla="*/ 468287 h 567975"/>
                <a:gd name="connsiteX152" fmla="*/ 647462 w 1161088"/>
                <a:gd name="connsiteY152" fmla="*/ 471030 h 567975"/>
                <a:gd name="connsiteX153" fmla="*/ 632832 w 1161088"/>
                <a:gd name="connsiteY153" fmla="*/ 465944 h 567975"/>
                <a:gd name="connsiteX154" fmla="*/ 620316 w 1161088"/>
                <a:gd name="connsiteY154" fmla="*/ 467487 h 567975"/>
                <a:gd name="connsiteX155" fmla="*/ 603390 w 1161088"/>
                <a:gd name="connsiteY155" fmla="*/ 472611 h 567975"/>
                <a:gd name="connsiteX156" fmla="*/ 585083 w 1161088"/>
                <a:gd name="connsiteY156" fmla="*/ 488852 h 567975"/>
                <a:gd name="connsiteX157" fmla="*/ 565090 w 1161088"/>
                <a:gd name="connsiteY157" fmla="*/ 498262 h 567975"/>
                <a:gd name="connsiteX158" fmla="*/ 554107 w 1161088"/>
                <a:gd name="connsiteY158" fmla="*/ 508654 h 567975"/>
                <a:gd name="connsiteX159" fmla="*/ 549478 w 1161088"/>
                <a:gd name="connsiteY159" fmla="*/ 518417 h 567975"/>
                <a:gd name="connsiteX160" fmla="*/ 549278 w 1161088"/>
                <a:gd name="connsiteY160" fmla="*/ 533352 h 567975"/>
                <a:gd name="connsiteX161" fmla="*/ 550288 w 1161088"/>
                <a:gd name="connsiteY161" fmla="*/ 543706 h 567975"/>
                <a:gd name="connsiteX162" fmla="*/ 554107 w 1161088"/>
                <a:gd name="connsiteY162" fmla="*/ 551021 h 567975"/>
                <a:gd name="connsiteX163" fmla="*/ 546259 w 1161088"/>
                <a:gd name="connsiteY163" fmla="*/ 551669 h 567975"/>
                <a:gd name="connsiteX164" fmla="*/ 531981 w 1161088"/>
                <a:gd name="connsiteY164" fmla="*/ 546935 h 567975"/>
                <a:gd name="connsiteX165" fmla="*/ 516293 w 1161088"/>
                <a:gd name="connsiteY165" fmla="*/ 540258 h 567975"/>
                <a:gd name="connsiteX166" fmla="*/ 510654 w 1161088"/>
                <a:gd name="connsiteY166" fmla="*/ 530114 h 567975"/>
                <a:gd name="connsiteX167" fmla="*/ 506235 w 1161088"/>
                <a:gd name="connsiteY167" fmla="*/ 514950 h 567975"/>
                <a:gd name="connsiteX168" fmla="*/ 494367 w 1161088"/>
                <a:gd name="connsiteY168" fmla="*/ 502568 h 567975"/>
                <a:gd name="connsiteX169" fmla="*/ 487404 w 1161088"/>
                <a:gd name="connsiteY169" fmla="*/ 489785 h 567975"/>
                <a:gd name="connsiteX170" fmla="*/ 477317 w 1161088"/>
                <a:gd name="connsiteY170" fmla="*/ 474793 h 567975"/>
                <a:gd name="connsiteX171" fmla="*/ 463134 w 1161088"/>
                <a:gd name="connsiteY171" fmla="*/ 466039 h 567975"/>
                <a:gd name="connsiteX172" fmla="*/ 446694 w 1161088"/>
                <a:gd name="connsiteY172" fmla="*/ 466468 h 567975"/>
                <a:gd name="connsiteX173" fmla="*/ 434016 w 1161088"/>
                <a:gd name="connsiteY173" fmla="*/ 483794 h 567975"/>
                <a:gd name="connsiteX174" fmla="*/ 417319 w 1161088"/>
                <a:gd name="connsiteY174" fmla="*/ 477222 h 567975"/>
                <a:gd name="connsiteX175" fmla="*/ 406927 w 1161088"/>
                <a:gd name="connsiteY175" fmla="*/ 470592 h 567975"/>
                <a:gd name="connsiteX176" fmla="*/ 401917 w 1161088"/>
                <a:gd name="connsiteY176" fmla="*/ 458505 h 567975"/>
                <a:gd name="connsiteX177" fmla="*/ 395250 w 1161088"/>
                <a:gd name="connsiteY177" fmla="*/ 446980 h 567975"/>
                <a:gd name="connsiteX178" fmla="*/ 383296 w 1161088"/>
                <a:gd name="connsiteY178" fmla="*/ 437236 h 567975"/>
                <a:gd name="connsiteX179" fmla="*/ 373009 w 1161088"/>
                <a:gd name="connsiteY179" fmla="*/ 430225 h 567975"/>
                <a:gd name="connsiteX180" fmla="*/ 365674 w 1161088"/>
                <a:gd name="connsiteY180" fmla="*/ 422338 h 567975"/>
                <a:gd name="connsiteX181" fmla="*/ 330822 w 1161088"/>
                <a:gd name="connsiteY181" fmla="*/ 422329 h 567975"/>
                <a:gd name="connsiteX182" fmla="*/ 330794 w 1161088"/>
                <a:gd name="connsiteY182" fmla="*/ 431502 h 567975"/>
                <a:gd name="connsiteX183" fmla="*/ 314849 w 1161088"/>
                <a:gd name="connsiteY183" fmla="*/ 431511 h 567975"/>
                <a:gd name="connsiteX184" fmla="*/ 274844 w 1161088"/>
                <a:gd name="connsiteY184" fmla="*/ 431673 h 567975"/>
                <a:gd name="connsiteX185" fmla="*/ 228953 w 1161088"/>
                <a:gd name="connsiteY185" fmla="*/ 415995 h 567975"/>
                <a:gd name="connsiteX186" fmla="*/ 198577 w 1161088"/>
                <a:gd name="connsiteY186" fmla="*/ 405127 h 567975"/>
                <a:gd name="connsiteX187" fmla="*/ 200463 w 1161088"/>
                <a:gd name="connsiteY187" fmla="*/ 400745 h 567975"/>
                <a:gd name="connsiteX188" fmla="*/ 174917 w 1161088"/>
                <a:gd name="connsiteY188" fmla="*/ 403174 h 567975"/>
                <a:gd name="connsiteX189" fmla="*/ 152057 w 1161088"/>
                <a:gd name="connsiteY189" fmla="*/ 404908 h 567975"/>
                <a:gd name="connsiteX190" fmla="*/ 148676 w 1161088"/>
                <a:gd name="connsiteY190" fmla="*/ 393449 h 567975"/>
                <a:gd name="connsiteX191" fmla="*/ 135636 w 1161088"/>
                <a:gd name="connsiteY191" fmla="*/ 380505 h 567975"/>
                <a:gd name="connsiteX192" fmla="*/ 126254 w 1161088"/>
                <a:gd name="connsiteY192" fmla="*/ 377800 h 567975"/>
                <a:gd name="connsiteX193" fmla="*/ 124054 w 1161088"/>
                <a:gd name="connsiteY193" fmla="*/ 371323 h 567975"/>
                <a:gd name="connsiteX194" fmla="*/ 112766 w 1161088"/>
                <a:gd name="connsiteY194" fmla="*/ 370180 h 567975"/>
                <a:gd name="connsiteX195" fmla="*/ 105566 w 1161088"/>
                <a:gd name="connsiteY195" fmla="*/ 364055 h 567975"/>
                <a:gd name="connsiteX196" fmla="*/ 86887 w 1161088"/>
                <a:gd name="connsiteY196" fmla="*/ 361817 h 567975"/>
                <a:gd name="connsiteX197" fmla="*/ 81753 w 1161088"/>
                <a:gd name="connsiteY197" fmla="*/ 358150 h 567975"/>
                <a:gd name="connsiteX198" fmla="*/ 79305 w 1161088"/>
                <a:gd name="connsiteY198" fmla="*/ 345672 h 567975"/>
                <a:gd name="connsiteX199" fmla="*/ 59788 w 1161088"/>
                <a:gd name="connsiteY199" fmla="*/ 322669 h 567975"/>
                <a:gd name="connsiteX200" fmla="*/ 43034 w 1161088"/>
                <a:gd name="connsiteY200" fmla="*/ 290541 h 567975"/>
                <a:gd name="connsiteX201" fmla="*/ 43748 w 1161088"/>
                <a:gd name="connsiteY201" fmla="*/ 285159 h 567975"/>
                <a:gd name="connsiteX202" fmla="*/ 34881 w 1161088"/>
                <a:gd name="connsiteY202" fmla="*/ 277454 h 567975"/>
                <a:gd name="connsiteX203" fmla="*/ 19307 w 1161088"/>
                <a:gd name="connsiteY203" fmla="*/ 257823 h 567975"/>
                <a:gd name="connsiteX204" fmla="*/ 16526 w 1161088"/>
                <a:gd name="connsiteY204" fmla="*/ 238592 h 567975"/>
                <a:gd name="connsiteX205" fmla="*/ 5810 w 1161088"/>
                <a:gd name="connsiteY205" fmla="*/ 225638 h 567975"/>
                <a:gd name="connsiteX206" fmla="*/ 10220 w 1161088"/>
                <a:gd name="connsiteY206" fmla="*/ 205845 h 567975"/>
                <a:gd name="connsiteX207" fmla="*/ 9515 w 1161088"/>
                <a:gd name="connsiteY207" fmla="*/ 185223 h 567975"/>
                <a:gd name="connsiteX208" fmla="*/ 3105 w 1161088"/>
                <a:gd name="connsiteY208" fmla="*/ 166640 h 567975"/>
                <a:gd name="connsiteX209" fmla="*/ 10963 w 1161088"/>
                <a:gd name="connsiteY209" fmla="*/ 143618 h 567975"/>
                <a:gd name="connsiteX210" fmla="*/ 13402 w 1161088"/>
                <a:gd name="connsiteY210" fmla="*/ 121244 h 567975"/>
                <a:gd name="connsiteX211" fmla="*/ 15850 w 1161088"/>
                <a:gd name="connsiteY211" fmla="*/ 98660 h 567975"/>
                <a:gd name="connsiteX212" fmla="*/ 12221 w 1161088"/>
                <a:gd name="connsiteY212" fmla="*/ 64894 h 567975"/>
                <a:gd name="connsiteX213" fmla="*/ 5858 w 1161088"/>
                <a:gd name="connsiteY213" fmla="*/ 43110 h 567975"/>
                <a:gd name="connsiteX214" fmla="*/ 0 w 1161088"/>
                <a:gd name="connsiteY214" fmla="*/ 31194 h 567975"/>
                <a:gd name="connsiteX215" fmla="*/ 2429 w 1161088"/>
                <a:gd name="connsiteY215" fmla="*/ 26165 h 567975"/>
                <a:gd name="connsiteX216" fmla="*/ 31518 w 1161088"/>
                <a:gd name="connsiteY216" fmla="*/ 34909 h 567975"/>
                <a:gd name="connsiteX217" fmla="*/ 42234 w 1161088"/>
                <a:gd name="connsiteY217" fmla="*/ 59026 h 567975"/>
                <a:gd name="connsiteX218" fmla="*/ 47206 w 1161088"/>
                <a:gd name="connsiteY218" fmla="*/ 52302 h 567975"/>
                <a:gd name="connsiteX219" fmla="*/ 43996 w 1161088"/>
                <a:gd name="connsiteY219" fmla="*/ 31309 h 567975"/>
                <a:gd name="connsiteX220" fmla="*/ 37157 w 1161088"/>
                <a:gd name="connsiteY220" fmla="*/ 10125 h 567975"/>
                <a:gd name="connsiteX221" fmla="*/ 94278 w 1161088"/>
                <a:gd name="connsiteY221" fmla="*/ 10125 h 567975"/>
                <a:gd name="connsiteX222" fmla="*/ 154000 w 1161088"/>
                <a:gd name="connsiteY222" fmla="*/ 10125 h 567975"/>
                <a:gd name="connsiteX223" fmla="*/ 173774 w 1161088"/>
                <a:gd name="connsiteY223" fmla="*/ 10125 h 567975"/>
                <a:gd name="connsiteX224" fmla="*/ 235087 w 1161088"/>
                <a:gd name="connsiteY224" fmla="*/ 10125 h 567975"/>
                <a:gd name="connsiteX225" fmla="*/ 294427 w 1161088"/>
                <a:gd name="connsiteY225" fmla="*/ 10125 h 567975"/>
                <a:gd name="connsiteX226" fmla="*/ 354778 w 1161088"/>
                <a:gd name="connsiteY226" fmla="*/ 10125 h 567975"/>
                <a:gd name="connsiteX227" fmla="*/ 415157 w 1161088"/>
                <a:gd name="connsiteY227" fmla="*/ 10125 h 567975"/>
                <a:gd name="connsiteX228" fmla="*/ 483508 w 1161088"/>
                <a:gd name="connsiteY228" fmla="*/ 10125 h 567975"/>
                <a:gd name="connsiteX229" fmla="*/ 552336 w 1161088"/>
                <a:gd name="connsiteY229" fmla="*/ 10106 h 567975"/>
                <a:gd name="connsiteX230" fmla="*/ 593960 w 1161088"/>
                <a:gd name="connsiteY230" fmla="*/ 10125 h 567975"/>
                <a:gd name="connsiteX231" fmla="*/ 594017 w 1161088"/>
                <a:gd name="connsiteY231" fmla="*/ 133 h 567975"/>
                <a:gd name="connsiteX232" fmla="*/ 600828 w 1161088"/>
                <a:gd name="connsiteY232" fmla="*/ 0 h 56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Lst>
              <a:rect l="l" t="t" r="r" b="b"/>
              <a:pathLst>
                <a:path w="1161088" h="567975">
                  <a:moveTo>
                    <a:pt x="600808" y="9"/>
                  </a:moveTo>
                  <a:lnTo>
                    <a:pt x="604380" y="14278"/>
                  </a:lnTo>
                  <a:lnTo>
                    <a:pt x="610638" y="18669"/>
                  </a:lnTo>
                  <a:lnTo>
                    <a:pt x="624688" y="20250"/>
                  </a:lnTo>
                  <a:lnTo>
                    <a:pt x="645224" y="24365"/>
                  </a:lnTo>
                  <a:lnTo>
                    <a:pt x="664731" y="32347"/>
                  </a:lnTo>
                  <a:lnTo>
                    <a:pt x="681028" y="29004"/>
                  </a:lnTo>
                  <a:lnTo>
                    <a:pt x="705764" y="35690"/>
                  </a:lnTo>
                  <a:lnTo>
                    <a:pt x="712346" y="35433"/>
                  </a:lnTo>
                  <a:lnTo>
                    <a:pt x="730349" y="28156"/>
                  </a:lnTo>
                  <a:lnTo>
                    <a:pt x="749217" y="37481"/>
                  </a:lnTo>
                  <a:lnTo>
                    <a:pt x="768887" y="47377"/>
                  </a:lnTo>
                  <a:lnTo>
                    <a:pt x="785174" y="55874"/>
                  </a:lnTo>
                  <a:lnTo>
                    <a:pt x="800786" y="64008"/>
                  </a:lnTo>
                  <a:lnTo>
                    <a:pt x="802738" y="70666"/>
                  </a:lnTo>
                  <a:lnTo>
                    <a:pt x="807472" y="73152"/>
                  </a:lnTo>
                  <a:lnTo>
                    <a:pt x="806244" y="75657"/>
                  </a:lnTo>
                  <a:lnTo>
                    <a:pt x="811635" y="76429"/>
                  </a:lnTo>
                  <a:lnTo>
                    <a:pt x="815550" y="73819"/>
                  </a:lnTo>
                  <a:lnTo>
                    <a:pt x="816559" y="79800"/>
                  </a:lnTo>
                  <a:lnTo>
                    <a:pt x="820607" y="83782"/>
                  </a:lnTo>
                  <a:lnTo>
                    <a:pt x="826132" y="83782"/>
                  </a:lnTo>
                  <a:lnTo>
                    <a:pt x="829085" y="86859"/>
                  </a:lnTo>
                  <a:lnTo>
                    <a:pt x="826599" y="91316"/>
                  </a:lnTo>
                  <a:lnTo>
                    <a:pt x="847563" y="103060"/>
                  </a:lnTo>
                  <a:lnTo>
                    <a:pt x="851849" y="125597"/>
                  </a:lnTo>
                  <a:lnTo>
                    <a:pt x="855879" y="146990"/>
                  </a:lnTo>
                  <a:lnTo>
                    <a:pt x="849992" y="161439"/>
                  </a:lnTo>
                  <a:lnTo>
                    <a:pt x="840543" y="174812"/>
                  </a:lnTo>
                  <a:lnTo>
                    <a:pt x="836114" y="183280"/>
                  </a:lnTo>
                  <a:lnTo>
                    <a:pt x="835676" y="185804"/>
                  </a:lnTo>
                  <a:lnTo>
                    <a:pt x="837933" y="189252"/>
                  </a:lnTo>
                  <a:lnTo>
                    <a:pt x="844763" y="193053"/>
                  </a:lnTo>
                  <a:lnTo>
                    <a:pt x="849811" y="193053"/>
                  </a:lnTo>
                  <a:lnTo>
                    <a:pt x="873176" y="180165"/>
                  </a:lnTo>
                  <a:lnTo>
                    <a:pt x="893902" y="176355"/>
                  </a:lnTo>
                  <a:lnTo>
                    <a:pt x="920210" y="164278"/>
                  </a:lnTo>
                  <a:lnTo>
                    <a:pt x="920601" y="161801"/>
                  </a:lnTo>
                  <a:lnTo>
                    <a:pt x="918791" y="154362"/>
                  </a:lnTo>
                  <a:lnTo>
                    <a:pt x="915533" y="149562"/>
                  </a:lnTo>
                  <a:lnTo>
                    <a:pt x="924620" y="145666"/>
                  </a:lnTo>
                  <a:lnTo>
                    <a:pt x="944375" y="145571"/>
                  </a:lnTo>
                  <a:lnTo>
                    <a:pt x="962844" y="145580"/>
                  </a:lnTo>
                  <a:lnTo>
                    <a:pt x="969274" y="136007"/>
                  </a:lnTo>
                  <a:lnTo>
                    <a:pt x="971788" y="134083"/>
                  </a:lnTo>
                  <a:lnTo>
                    <a:pt x="993048" y="116281"/>
                  </a:lnTo>
                  <a:lnTo>
                    <a:pt x="1002125" y="111709"/>
                  </a:lnTo>
                  <a:lnTo>
                    <a:pt x="1032682" y="111538"/>
                  </a:lnTo>
                  <a:lnTo>
                    <a:pt x="1069753" y="111519"/>
                  </a:lnTo>
                  <a:lnTo>
                    <a:pt x="1071763" y="105375"/>
                  </a:lnTo>
                  <a:lnTo>
                    <a:pt x="1078211" y="104118"/>
                  </a:lnTo>
                  <a:lnTo>
                    <a:pt x="1086755" y="100260"/>
                  </a:lnTo>
                  <a:lnTo>
                    <a:pt x="1093889" y="88859"/>
                  </a:lnTo>
                  <a:lnTo>
                    <a:pt x="1100033" y="69256"/>
                  </a:lnTo>
                  <a:lnTo>
                    <a:pt x="1115368" y="50073"/>
                  </a:lnTo>
                  <a:lnTo>
                    <a:pt x="1122055" y="56769"/>
                  </a:lnTo>
                  <a:lnTo>
                    <a:pt x="1135542" y="52445"/>
                  </a:lnTo>
                  <a:lnTo>
                    <a:pt x="1144476" y="59788"/>
                  </a:lnTo>
                  <a:lnTo>
                    <a:pt x="1144467" y="94183"/>
                  </a:lnTo>
                  <a:lnTo>
                    <a:pt x="1157621" y="108299"/>
                  </a:lnTo>
                  <a:lnTo>
                    <a:pt x="1161088" y="116443"/>
                  </a:lnTo>
                  <a:lnTo>
                    <a:pt x="1139609" y="128445"/>
                  </a:lnTo>
                  <a:lnTo>
                    <a:pt x="1118940" y="136950"/>
                  </a:lnTo>
                  <a:lnTo>
                    <a:pt x="1097699" y="144228"/>
                  </a:lnTo>
                  <a:lnTo>
                    <a:pt x="1087050" y="158753"/>
                  </a:lnTo>
                  <a:lnTo>
                    <a:pt x="1083640" y="164240"/>
                  </a:lnTo>
                  <a:lnTo>
                    <a:pt x="1083440" y="177117"/>
                  </a:lnTo>
                  <a:lnTo>
                    <a:pt x="1090079" y="189929"/>
                  </a:lnTo>
                  <a:lnTo>
                    <a:pt x="1098423" y="190528"/>
                  </a:lnTo>
                  <a:lnTo>
                    <a:pt x="1096318" y="181718"/>
                  </a:lnTo>
                  <a:lnTo>
                    <a:pt x="1102347" y="187080"/>
                  </a:lnTo>
                  <a:lnTo>
                    <a:pt x="1100738" y="193967"/>
                  </a:lnTo>
                  <a:lnTo>
                    <a:pt x="1087165" y="197872"/>
                  </a:lnTo>
                  <a:lnTo>
                    <a:pt x="1077497" y="197396"/>
                  </a:lnTo>
                  <a:lnTo>
                    <a:pt x="1062619" y="201587"/>
                  </a:lnTo>
                  <a:lnTo>
                    <a:pt x="1053865" y="202787"/>
                  </a:lnTo>
                  <a:lnTo>
                    <a:pt x="1042178" y="203968"/>
                  </a:lnTo>
                  <a:lnTo>
                    <a:pt x="1025404" y="210912"/>
                  </a:lnTo>
                  <a:lnTo>
                    <a:pt x="1054951" y="206397"/>
                  </a:lnTo>
                  <a:lnTo>
                    <a:pt x="1060914" y="210931"/>
                  </a:lnTo>
                  <a:lnTo>
                    <a:pt x="1032748" y="218103"/>
                  </a:lnTo>
                  <a:lnTo>
                    <a:pt x="1019937" y="218141"/>
                  </a:lnTo>
                  <a:lnTo>
                    <a:pt x="1020537" y="215208"/>
                  </a:lnTo>
                  <a:lnTo>
                    <a:pt x="1014413" y="221818"/>
                  </a:lnTo>
                  <a:lnTo>
                    <a:pt x="1020328" y="222914"/>
                  </a:lnTo>
                  <a:lnTo>
                    <a:pt x="1015984" y="239963"/>
                  </a:lnTo>
                  <a:lnTo>
                    <a:pt x="1001344" y="258118"/>
                  </a:lnTo>
                  <a:lnTo>
                    <a:pt x="999849" y="252070"/>
                  </a:lnTo>
                  <a:lnTo>
                    <a:pt x="995429" y="250841"/>
                  </a:lnTo>
                  <a:lnTo>
                    <a:pt x="988838" y="244945"/>
                  </a:lnTo>
                  <a:lnTo>
                    <a:pt x="993019" y="257632"/>
                  </a:lnTo>
                  <a:lnTo>
                    <a:pt x="998011" y="261814"/>
                  </a:lnTo>
                  <a:lnTo>
                    <a:pt x="998315" y="270672"/>
                  </a:lnTo>
                  <a:lnTo>
                    <a:pt x="991867" y="279749"/>
                  </a:lnTo>
                  <a:lnTo>
                    <a:pt x="980542" y="298313"/>
                  </a:lnTo>
                  <a:lnTo>
                    <a:pt x="978713" y="297399"/>
                  </a:lnTo>
                  <a:lnTo>
                    <a:pt x="984933" y="281578"/>
                  </a:lnTo>
                  <a:lnTo>
                    <a:pt x="974655" y="272653"/>
                  </a:lnTo>
                  <a:lnTo>
                    <a:pt x="972303" y="253165"/>
                  </a:lnTo>
                  <a:lnTo>
                    <a:pt x="968426" y="263328"/>
                  </a:lnTo>
                  <a:lnTo>
                    <a:pt x="972722" y="278168"/>
                  </a:lnTo>
                  <a:lnTo>
                    <a:pt x="959425" y="274510"/>
                  </a:lnTo>
                  <a:lnTo>
                    <a:pt x="973274" y="282026"/>
                  </a:lnTo>
                  <a:lnTo>
                    <a:pt x="974141" y="304114"/>
                  </a:lnTo>
                  <a:lnTo>
                    <a:pt x="979913" y="305714"/>
                  </a:lnTo>
                  <a:lnTo>
                    <a:pt x="981999" y="313706"/>
                  </a:lnTo>
                  <a:lnTo>
                    <a:pt x="984828" y="336680"/>
                  </a:lnTo>
                  <a:lnTo>
                    <a:pt x="972036" y="353606"/>
                  </a:lnTo>
                  <a:lnTo>
                    <a:pt x="951233" y="360350"/>
                  </a:lnTo>
                  <a:lnTo>
                    <a:pt x="938003" y="373628"/>
                  </a:lnTo>
                  <a:lnTo>
                    <a:pt x="927964" y="375085"/>
                  </a:lnTo>
                  <a:lnTo>
                    <a:pt x="917772" y="383372"/>
                  </a:lnTo>
                  <a:lnTo>
                    <a:pt x="914895" y="390925"/>
                  </a:lnTo>
                  <a:lnTo>
                    <a:pt x="892816" y="405479"/>
                  </a:lnTo>
                  <a:lnTo>
                    <a:pt x="881482" y="416119"/>
                  </a:lnTo>
                  <a:lnTo>
                    <a:pt x="872004" y="429320"/>
                  </a:lnTo>
                  <a:lnTo>
                    <a:pt x="868899" y="445075"/>
                  </a:lnTo>
                  <a:lnTo>
                    <a:pt x="872452" y="460400"/>
                  </a:lnTo>
                  <a:lnTo>
                    <a:pt x="879167" y="479193"/>
                  </a:lnTo>
                  <a:lnTo>
                    <a:pt x="888111" y="494671"/>
                  </a:lnTo>
                  <a:lnTo>
                    <a:pt x="888225" y="504082"/>
                  </a:lnTo>
                  <a:lnTo>
                    <a:pt x="897750" y="529247"/>
                  </a:lnTo>
                  <a:lnTo>
                    <a:pt x="897112" y="543792"/>
                  </a:lnTo>
                  <a:lnTo>
                    <a:pt x="896236" y="552164"/>
                  </a:lnTo>
                  <a:lnTo>
                    <a:pt x="891216" y="565271"/>
                  </a:lnTo>
                  <a:lnTo>
                    <a:pt x="885206" y="567976"/>
                  </a:lnTo>
                  <a:lnTo>
                    <a:pt x="875309" y="565375"/>
                  </a:lnTo>
                  <a:lnTo>
                    <a:pt x="872128" y="555965"/>
                  </a:lnTo>
                  <a:lnTo>
                    <a:pt x="864489" y="551021"/>
                  </a:lnTo>
                  <a:lnTo>
                    <a:pt x="853821" y="532486"/>
                  </a:lnTo>
                  <a:lnTo>
                    <a:pt x="844467" y="515931"/>
                  </a:lnTo>
                  <a:lnTo>
                    <a:pt x="841448" y="507435"/>
                  </a:lnTo>
                  <a:lnTo>
                    <a:pt x="845582" y="492966"/>
                  </a:lnTo>
                  <a:lnTo>
                    <a:pt x="839943" y="480946"/>
                  </a:lnTo>
                  <a:lnTo>
                    <a:pt x="824265" y="462582"/>
                  </a:lnTo>
                  <a:lnTo>
                    <a:pt x="816407" y="459200"/>
                  </a:lnTo>
                  <a:lnTo>
                    <a:pt x="796119" y="469182"/>
                  </a:lnTo>
                  <a:lnTo>
                    <a:pt x="792518" y="468087"/>
                  </a:lnTo>
                  <a:lnTo>
                    <a:pt x="782755" y="457819"/>
                  </a:lnTo>
                  <a:lnTo>
                    <a:pt x="770144" y="452361"/>
                  </a:lnTo>
                  <a:lnTo>
                    <a:pt x="747408" y="455143"/>
                  </a:lnTo>
                  <a:lnTo>
                    <a:pt x="729558" y="452695"/>
                  </a:lnTo>
                  <a:lnTo>
                    <a:pt x="714213" y="454219"/>
                  </a:lnTo>
                  <a:lnTo>
                    <a:pt x="705898" y="457657"/>
                  </a:lnTo>
                  <a:lnTo>
                    <a:pt x="709527" y="463515"/>
                  </a:lnTo>
                  <a:lnTo>
                    <a:pt x="709193" y="472430"/>
                  </a:lnTo>
                  <a:lnTo>
                    <a:pt x="713470" y="476764"/>
                  </a:lnTo>
                  <a:lnTo>
                    <a:pt x="709632" y="479641"/>
                  </a:lnTo>
                  <a:lnTo>
                    <a:pt x="702174" y="476412"/>
                  </a:lnTo>
                  <a:lnTo>
                    <a:pt x="694620" y="480565"/>
                  </a:lnTo>
                  <a:lnTo>
                    <a:pt x="680028" y="479889"/>
                  </a:lnTo>
                  <a:lnTo>
                    <a:pt x="665007" y="468287"/>
                  </a:lnTo>
                  <a:lnTo>
                    <a:pt x="647462" y="471030"/>
                  </a:lnTo>
                  <a:lnTo>
                    <a:pt x="632832" y="465944"/>
                  </a:lnTo>
                  <a:lnTo>
                    <a:pt x="620316" y="467487"/>
                  </a:lnTo>
                  <a:lnTo>
                    <a:pt x="603390" y="472611"/>
                  </a:lnTo>
                  <a:lnTo>
                    <a:pt x="585083" y="488852"/>
                  </a:lnTo>
                  <a:lnTo>
                    <a:pt x="565090" y="498262"/>
                  </a:lnTo>
                  <a:lnTo>
                    <a:pt x="554107" y="508654"/>
                  </a:lnTo>
                  <a:lnTo>
                    <a:pt x="549478" y="518417"/>
                  </a:lnTo>
                  <a:lnTo>
                    <a:pt x="549278" y="533352"/>
                  </a:lnTo>
                  <a:lnTo>
                    <a:pt x="550288" y="543706"/>
                  </a:lnTo>
                  <a:lnTo>
                    <a:pt x="554107" y="551021"/>
                  </a:lnTo>
                  <a:lnTo>
                    <a:pt x="546259" y="551669"/>
                  </a:lnTo>
                  <a:lnTo>
                    <a:pt x="531981" y="546935"/>
                  </a:lnTo>
                  <a:lnTo>
                    <a:pt x="516293" y="540258"/>
                  </a:lnTo>
                  <a:lnTo>
                    <a:pt x="510654" y="530114"/>
                  </a:lnTo>
                  <a:lnTo>
                    <a:pt x="506235" y="514950"/>
                  </a:lnTo>
                  <a:lnTo>
                    <a:pt x="494367" y="502568"/>
                  </a:lnTo>
                  <a:lnTo>
                    <a:pt x="487404" y="489785"/>
                  </a:lnTo>
                  <a:lnTo>
                    <a:pt x="477317" y="474793"/>
                  </a:lnTo>
                  <a:lnTo>
                    <a:pt x="463134" y="466039"/>
                  </a:lnTo>
                  <a:lnTo>
                    <a:pt x="446694" y="466468"/>
                  </a:lnTo>
                  <a:lnTo>
                    <a:pt x="434016" y="483794"/>
                  </a:lnTo>
                  <a:lnTo>
                    <a:pt x="417319" y="477222"/>
                  </a:lnTo>
                  <a:lnTo>
                    <a:pt x="406927" y="470592"/>
                  </a:lnTo>
                  <a:lnTo>
                    <a:pt x="401917" y="458505"/>
                  </a:lnTo>
                  <a:lnTo>
                    <a:pt x="395250" y="446980"/>
                  </a:lnTo>
                  <a:lnTo>
                    <a:pt x="383296" y="437236"/>
                  </a:lnTo>
                  <a:lnTo>
                    <a:pt x="373009" y="430225"/>
                  </a:lnTo>
                  <a:lnTo>
                    <a:pt x="365674" y="422338"/>
                  </a:lnTo>
                  <a:lnTo>
                    <a:pt x="330822" y="422329"/>
                  </a:lnTo>
                  <a:lnTo>
                    <a:pt x="330794" y="431502"/>
                  </a:lnTo>
                  <a:lnTo>
                    <a:pt x="314849" y="431511"/>
                  </a:lnTo>
                  <a:lnTo>
                    <a:pt x="274844" y="431673"/>
                  </a:lnTo>
                  <a:lnTo>
                    <a:pt x="228953" y="415995"/>
                  </a:lnTo>
                  <a:lnTo>
                    <a:pt x="198577" y="405127"/>
                  </a:lnTo>
                  <a:lnTo>
                    <a:pt x="200463" y="400745"/>
                  </a:lnTo>
                  <a:lnTo>
                    <a:pt x="174917" y="403174"/>
                  </a:lnTo>
                  <a:lnTo>
                    <a:pt x="152057" y="404908"/>
                  </a:lnTo>
                  <a:lnTo>
                    <a:pt x="148676" y="393449"/>
                  </a:lnTo>
                  <a:lnTo>
                    <a:pt x="135636" y="380505"/>
                  </a:lnTo>
                  <a:lnTo>
                    <a:pt x="126254" y="377800"/>
                  </a:lnTo>
                  <a:lnTo>
                    <a:pt x="124054" y="371323"/>
                  </a:lnTo>
                  <a:lnTo>
                    <a:pt x="112766" y="370180"/>
                  </a:lnTo>
                  <a:lnTo>
                    <a:pt x="105566" y="364055"/>
                  </a:lnTo>
                  <a:lnTo>
                    <a:pt x="86887" y="361817"/>
                  </a:lnTo>
                  <a:lnTo>
                    <a:pt x="81753" y="358150"/>
                  </a:lnTo>
                  <a:lnTo>
                    <a:pt x="79305" y="345672"/>
                  </a:lnTo>
                  <a:lnTo>
                    <a:pt x="59788" y="322669"/>
                  </a:lnTo>
                  <a:lnTo>
                    <a:pt x="43034" y="290541"/>
                  </a:lnTo>
                  <a:lnTo>
                    <a:pt x="43748" y="285159"/>
                  </a:lnTo>
                  <a:lnTo>
                    <a:pt x="34881" y="277454"/>
                  </a:lnTo>
                  <a:lnTo>
                    <a:pt x="19307" y="257823"/>
                  </a:lnTo>
                  <a:lnTo>
                    <a:pt x="16526" y="238592"/>
                  </a:lnTo>
                  <a:lnTo>
                    <a:pt x="5810" y="225638"/>
                  </a:lnTo>
                  <a:lnTo>
                    <a:pt x="10220" y="205845"/>
                  </a:lnTo>
                  <a:lnTo>
                    <a:pt x="9515" y="185223"/>
                  </a:lnTo>
                  <a:lnTo>
                    <a:pt x="3105" y="166640"/>
                  </a:lnTo>
                  <a:lnTo>
                    <a:pt x="10963" y="143618"/>
                  </a:lnTo>
                  <a:lnTo>
                    <a:pt x="13402" y="121244"/>
                  </a:lnTo>
                  <a:lnTo>
                    <a:pt x="15850" y="98660"/>
                  </a:lnTo>
                  <a:lnTo>
                    <a:pt x="12221" y="64894"/>
                  </a:lnTo>
                  <a:lnTo>
                    <a:pt x="5858" y="43110"/>
                  </a:lnTo>
                  <a:lnTo>
                    <a:pt x="0" y="31194"/>
                  </a:lnTo>
                  <a:lnTo>
                    <a:pt x="2429" y="26165"/>
                  </a:lnTo>
                  <a:lnTo>
                    <a:pt x="31518" y="34909"/>
                  </a:lnTo>
                  <a:lnTo>
                    <a:pt x="42234" y="59026"/>
                  </a:lnTo>
                  <a:lnTo>
                    <a:pt x="47206" y="52302"/>
                  </a:lnTo>
                  <a:lnTo>
                    <a:pt x="43996" y="31309"/>
                  </a:lnTo>
                  <a:lnTo>
                    <a:pt x="37157" y="10125"/>
                  </a:lnTo>
                  <a:lnTo>
                    <a:pt x="94278" y="10125"/>
                  </a:lnTo>
                  <a:lnTo>
                    <a:pt x="154000" y="10125"/>
                  </a:lnTo>
                  <a:lnTo>
                    <a:pt x="173774" y="10125"/>
                  </a:lnTo>
                  <a:lnTo>
                    <a:pt x="235087" y="10125"/>
                  </a:lnTo>
                  <a:lnTo>
                    <a:pt x="294427" y="10125"/>
                  </a:lnTo>
                  <a:lnTo>
                    <a:pt x="354778" y="10125"/>
                  </a:lnTo>
                  <a:lnTo>
                    <a:pt x="415157" y="10125"/>
                  </a:lnTo>
                  <a:lnTo>
                    <a:pt x="483508" y="10125"/>
                  </a:lnTo>
                  <a:lnTo>
                    <a:pt x="552336" y="10106"/>
                  </a:lnTo>
                  <a:lnTo>
                    <a:pt x="593960" y="10125"/>
                  </a:lnTo>
                  <a:lnTo>
                    <a:pt x="594017" y="133"/>
                  </a:lnTo>
                  <a:lnTo>
                    <a:pt x="600828" y="0"/>
                  </a:lnTo>
                </a:path>
              </a:pathLst>
            </a:custGeom>
            <a:solidFill>
              <a:srgbClr val="E6E6E6"/>
            </a:solidFill>
            <a:ln w="2305" cap="flat">
              <a:solidFill>
                <a:srgbClr val="000000"/>
              </a:solid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14A9899-BDF9-5A19-E154-C2012BBB8EF0}"/>
                </a:ext>
              </a:extLst>
            </p:cNvPr>
            <p:cNvSpPr/>
            <p:nvPr/>
          </p:nvSpPr>
          <p:spPr>
            <a:xfrm>
              <a:off x="2506333" y="2292943"/>
              <a:ext cx="50889" cy="35671"/>
            </a:xfrm>
            <a:custGeom>
              <a:avLst/>
              <a:gdLst>
                <a:gd name="connsiteX0" fmla="*/ 33485 w 50889"/>
                <a:gd name="connsiteY0" fmla="*/ 24727 h 35671"/>
                <a:gd name="connsiteX1" fmla="*/ 13394 w 50889"/>
                <a:gd name="connsiteY1" fmla="*/ 35671 h 35671"/>
                <a:gd name="connsiteX2" fmla="*/ 3109 w 50889"/>
                <a:gd name="connsiteY2" fmla="*/ 28261 h 35671"/>
                <a:gd name="connsiteX3" fmla="*/ 0 w 50889"/>
                <a:gd name="connsiteY3" fmla="*/ 14754 h 35671"/>
                <a:gd name="connsiteX4" fmla="*/ 18268 w 50889"/>
                <a:gd name="connsiteY4" fmla="*/ 4439 h 35671"/>
                <a:gd name="connsiteX5" fmla="*/ 29012 w 50889"/>
                <a:gd name="connsiteY5" fmla="*/ 0 h 35671"/>
                <a:gd name="connsiteX6" fmla="*/ 42366 w 50889"/>
                <a:gd name="connsiteY6" fmla="*/ 1972 h 35671"/>
                <a:gd name="connsiteX7" fmla="*/ 50889 w 50889"/>
                <a:gd name="connsiteY7" fmla="*/ 10992 h 35671"/>
                <a:gd name="connsiteX8" fmla="*/ 33485 w 50889"/>
                <a:gd name="connsiteY8" fmla="*/ 24727 h 3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89" h="35671">
                  <a:moveTo>
                    <a:pt x="33485" y="24727"/>
                  </a:moveTo>
                  <a:lnTo>
                    <a:pt x="13394" y="35671"/>
                  </a:lnTo>
                  <a:lnTo>
                    <a:pt x="3109" y="28261"/>
                  </a:lnTo>
                  <a:lnTo>
                    <a:pt x="0" y="14754"/>
                  </a:lnTo>
                  <a:lnTo>
                    <a:pt x="18268" y="4439"/>
                  </a:lnTo>
                  <a:lnTo>
                    <a:pt x="29012" y="0"/>
                  </a:lnTo>
                  <a:lnTo>
                    <a:pt x="42366" y="1972"/>
                  </a:lnTo>
                  <a:lnTo>
                    <a:pt x="50889" y="10992"/>
                  </a:lnTo>
                  <a:lnTo>
                    <a:pt x="33485" y="24727"/>
                  </a:lnTo>
                </a:path>
              </a:pathLst>
            </a:custGeom>
            <a:solidFill>
              <a:srgbClr val="E6E6E6"/>
            </a:solidFill>
            <a:ln w="2305" cap="flat">
              <a:solidFill>
                <a:srgbClr val="000000"/>
              </a:solid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A593FD4E-89B0-74CB-EB00-83B30AA21368}"/>
                </a:ext>
              </a:extLst>
            </p:cNvPr>
            <p:cNvSpPr/>
            <p:nvPr/>
          </p:nvSpPr>
          <p:spPr>
            <a:xfrm>
              <a:off x="2249172" y="2221239"/>
              <a:ext cx="37738" cy="18954"/>
            </a:xfrm>
            <a:custGeom>
              <a:avLst/>
              <a:gdLst>
                <a:gd name="connsiteX0" fmla="*/ 37738 w 37738"/>
                <a:gd name="connsiteY0" fmla="*/ 14288 h 18954"/>
                <a:gd name="connsiteX1" fmla="*/ 25396 w 37738"/>
                <a:gd name="connsiteY1" fmla="*/ 18955 h 18954"/>
                <a:gd name="connsiteX2" fmla="*/ 12210 w 37738"/>
                <a:gd name="connsiteY2" fmla="*/ 13345 h 18954"/>
                <a:gd name="connsiteX3" fmla="*/ 0 w 37738"/>
                <a:gd name="connsiteY3" fmla="*/ 5163 h 18954"/>
                <a:gd name="connsiteX4" fmla="*/ 19863 w 37738"/>
                <a:gd name="connsiteY4" fmla="*/ 0 h 18954"/>
                <a:gd name="connsiteX5" fmla="*/ 35823 w 37738"/>
                <a:gd name="connsiteY5" fmla="*/ 2734 h 18954"/>
                <a:gd name="connsiteX6" fmla="*/ 37738 w 37738"/>
                <a:gd name="connsiteY6" fmla="*/ 14288 h 1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38" h="18954">
                  <a:moveTo>
                    <a:pt x="37738" y="14288"/>
                  </a:moveTo>
                  <a:lnTo>
                    <a:pt x="25396" y="18955"/>
                  </a:lnTo>
                  <a:lnTo>
                    <a:pt x="12210" y="13345"/>
                  </a:lnTo>
                  <a:lnTo>
                    <a:pt x="0" y="5163"/>
                  </a:lnTo>
                  <a:lnTo>
                    <a:pt x="19863" y="0"/>
                  </a:lnTo>
                  <a:lnTo>
                    <a:pt x="35823" y="2734"/>
                  </a:lnTo>
                  <a:lnTo>
                    <a:pt x="37738" y="14288"/>
                  </a:lnTo>
                </a:path>
              </a:pathLst>
            </a:custGeom>
            <a:solidFill>
              <a:srgbClr val="E6E6E6"/>
            </a:solidFill>
            <a:ln w="2305" cap="flat">
              <a:solidFill>
                <a:srgbClr val="000000"/>
              </a:solid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3149871-6A66-F88F-3AA9-A7B6EAAED7B0}"/>
                </a:ext>
              </a:extLst>
            </p:cNvPr>
            <p:cNvSpPr/>
            <p:nvPr/>
          </p:nvSpPr>
          <p:spPr>
            <a:xfrm>
              <a:off x="2161955" y="2115588"/>
              <a:ext cx="62390" cy="25584"/>
            </a:xfrm>
            <a:custGeom>
              <a:avLst/>
              <a:gdLst>
                <a:gd name="connsiteX0" fmla="*/ 1194 w 62390"/>
                <a:gd name="connsiteY0" fmla="*/ 0 h 25584"/>
                <a:gd name="connsiteX1" fmla="*/ 13611 w 62390"/>
                <a:gd name="connsiteY1" fmla="*/ 6077 h 25584"/>
                <a:gd name="connsiteX2" fmla="*/ 26150 w 62390"/>
                <a:gd name="connsiteY2" fmla="*/ 2791 h 25584"/>
                <a:gd name="connsiteX3" fmla="*/ 42416 w 62390"/>
                <a:gd name="connsiteY3" fmla="*/ 11201 h 25584"/>
                <a:gd name="connsiteX4" fmla="*/ 62391 w 62390"/>
                <a:gd name="connsiteY4" fmla="*/ 15440 h 25584"/>
                <a:gd name="connsiteX5" fmla="*/ 60732 w 62390"/>
                <a:gd name="connsiteY5" fmla="*/ 18898 h 25584"/>
                <a:gd name="connsiteX6" fmla="*/ 45495 w 62390"/>
                <a:gd name="connsiteY6" fmla="*/ 25584 h 25584"/>
                <a:gd name="connsiteX7" fmla="*/ 30183 w 62390"/>
                <a:gd name="connsiteY7" fmla="*/ 18707 h 25584"/>
                <a:gd name="connsiteX8" fmla="*/ 22523 w 62390"/>
                <a:gd name="connsiteY8" fmla="*/ 12954 h 25584"/>
                <a:gd name="connsiteX9" fmla="*/ 4788 w 62390"/>
                <a:gd name="connsiteY9" fmla="*/ 14802 h 25584"/>
                <a:gd name="connsiteX10" fmla="*/ 0 w 62390"/>
                <a:gd name="connsiteY10" fmla="*/ 12002 h 25584"/>
                <a:gd name="connsiteX11" fmla="*/ 1194 w 62390"/>
                <a:gd name="connsiteY11" fmla="*/ 0 h 25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390" h="25584">
                  <a:moveTo>
                    <a:pt x="1194" y="0"/>
                  </a:moveTo>
                  <a:lnTo>
                    <a:pt x="13611" y="6077"/>
                  </a:lnTo>
                  <a:lnTo>
                    <a:pt x="26150" y="2791"/>
                  </a:lnTo>
                  <a:lnTo>
                    <a:pt x="42416" y="11201"/>
                  </a:lnTo>
                  <a:lnTo>
                    <a:pt x="62391" y="15440"/>
                  </a:lnTo>
                  <a:lnTo>
                    <a:pt x="60732" y="18898"/>
                  </a:lnTo>
                  <a:lnTo>
                    <a:pt x="45495" y="25584"/>
                  </a:lnTo>
                  <a:lnTo>
                    <a:pt x="30183" y="18707"/>
                  </a:lnTo>
                  <a:lnTo>
                    <a:pt x="22523" y="12954"/>
                  </a:lnTo>
                  <a:lnTo>
                    <a:pt x="4788" y="14802"/>
                  </a:lnTo>
                  <a:lnTo>
                    <a:pt x="0" y="12002"/>
                  </a:lnTo>
                  <a:lnTo>
                    <a:pt x="1194" y="0"/>
                  </a:lnTo>
                </a:path>
              </a:pathLst>
            </a:custGeom>
            <a:solidFill>
              <a:srgbClr val="E6E6E6"/>
            </a:solidFill>
            <a:ln w="2305" cap="flat">
              <a:solidFill>
                <a:srgbClr val="000000"/>
              </a:solid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735284F-FCFA-7D31-58C7-A826A0521C76}"/>
                </a:ext>
              </a:extLst>
            </p:cNvPr>
            <p:cNvSpPr/>
            <p:nvPr/>
          </p:nvSpPr>
          <p:spPr>
            <a:xfrm>
              <a:off x="2235989" y="1855414"/>
              <a:ext cx="767013" cy="538884"/>
            </a:xfrm>
            <a:custGeom>
              <a:avLst/>
              <a:gdLst>
                <a:gd name="connsiteX0" fmla="*/ 262360 w 767013"/>
                <a:gd name="connsiteY0" fmla="*/ 7750 h 538884"/>
                <a:gd name="connsiteX1" fmla="*/ 276917 w 767013"/>
                <a:gd name="connsiteY1" fmla="*/ 24304 h 538884"/>
                <a:gd name="connsiteX2" fmla="*/ 285851 w 767013"/>
                <a:gd name="connsiteY2" fmla="*/ 17224 h 538884"/>
                <a:gd name="connsiteX3" fmla="*/ 319847 w 767013"/>
                <a:gd name="connsiteY3" fmla="*/ 19420 h 538884"/>
                <a:gd name="connsiteX4" fmla="*/ 318640 w 767013"/>
                <a:gd name="connsiteY4" fmla="*/ 27820 h 538884"/>
                <a:gd name="connsiteX5" fmla="*/ 349417 w 767013"/>
                <a:gd name="connsiteY5" fmla="*/ 34000 h 538884"/>
                <a:gd name="connsiteX6" fmla="*/ 369934 w 767013"/>
                <a:gd name="connsiteY6" fmla="*/ 30368 h 538884"/>
                <a:gd name="connsiteX7" fmla="*/ 412309 w 767013"/>
                <a:gd name="connsiteY7" fmla="*/ 41823 h 538884"/>
                <a:gd name="connsiteX8" fmla="*/ 450999 w 767013"/>
                <a:gd name="connsiteY8" fmla="*/ 45216 h 538884"/>
                <a:gd name="connsiteX9" fmla="*/ 466488 w 767013"/>
                <a:gd name="connsiteY9" fmla="*/ 49899 h 538884"/>
                <a:gd name="connsiteX10" fmla="*/ 493253 w 767013"/>
                <a:gd name="connsiteY10" fmla="*/ 44044 h 538884"/>
                <a:gd name="connsiteX11" fmla="*/ 523766 w 767013"/>
                <a:gd name="connsiteY11" fmla="*/ 54862 h 538884"/>
                <a:gd name="connsiteX12" fmla="*/ 545622 w 767013"/>
                <a:gd name="connsiteY12" fmla="*/ 59863 h 538884"/>
                <a:gd name="connsiteX13" fmla="*/ 545622 w 767013"/>
                <a:gd name="connsiteY13" fmla="*/ 59863 h 538884"/>
                <a:gd name="connsiteX14" fmla="*/ 545491 w 767013"/>
                <a:gd name="connsiteY14" fmla="*/ 187850 h 538884"/>
                <a:gd name="connsiteX15" fmla="*/ 545384 w 767013"/>
                <a:gd name="connsiteY15" fmla="*/ 368177 h 538884"/>
                <a:gd name="connsiteX16" fmla="*/ 565193 w 767013"/>
                <a:gd name="connsiteY16" fmla="*/ 369073 h 538884"/>
                <a:gd name="connsiteX17" fmla="*/ 584786 w 767013"/>
                <a:gd name="connsiteY17" fmla="*/ 377407 h 538884"/>
                <a:gd name="connsiteX18" fmla="*/ 598829 w 767013"/>
                <a:gd name="connsiteY18" fmla="*/ 390533 h 538884"/>
                <a:gd name="connsiteX19" fmla="*/ 616699 w 767013"/>
                <a:gd name="connsiteY19" fmla="*/ 410049 h 538884"/>
                <a:gd name="connsiteX20" fmla="*/ 636267 w 767013"/>
                <a:gd name="connsiteY20" fmla="*/ 393457 h 538884"/>
                <a:gd name="connsiteX21" fmla="*/ 656461 w 767013"/>
                <a:gd name="connsiteY21" fmla="*/ 383779 h 538884"/>
                <a:gd name="connsiteX22" fmla="*/ 667138 w 767013"/>
                <a:gd name="connsiteY22" fmla="*/ 399210 h 538884"/>
                <a:gd name="connsiteX23" fmla="*/ 680694 w 767013"/>
                <a:gd name="connsiteY23" fmla="*/ 411345 h 538884"/>
                <a:gd name="connsiteX24" fmla="*/ 699111 w 767013"/>
                <a:gd name="connsiteY24" fmla="*/ 424623 h 538884"/>
                <a:gd name="connsiteX25" fmla="*/ 711686 w 767013"/>
                <a:gd name="connsiteY25" fmla="*/ 445568 h 538884"/>
                <a:gd name="connsiteX26" fmla="*/ 732257 w 767013"/>
                <a:gd name="connsiteY26" fmla="*/ 478420 h 538884"/>
                <a:gd name="connsiteX27" fmla="*/ 766452 w 767013"/>
                <a:gd name="connsiteY27" fmla="*/ 496517 h 538884"/>
                <a:gd name="connsiteX28" fmla="*/ 767014 w 767013"/>
                <a:gd name="connsiteY28" fmla="*/ 514301 h 538884"/>
                <a:gd name="connsiteX29" fmla="*/ 755822 w 767013"/>
                <a:gd name="connsiteY29" fmla="*/ 527797 h 538884"/>
                <a:gd name="connsiteX30" fmla="*/ 744764 w 767013"/>
                <a:gd name="connsiteY30" fmla="*/ 517282 h 538884"/>
                <a:gd name="connsiteX31" fmla="*/ 727038 w 767013"/>
                <a:gd name="connsiteY31" fmla="*/ 508319 h 538884"/>
                <a:gd name="connsiteX32" fmla="*/ 721351 w 767013"/>
                <a:gd name="connsiteY32" fmla="*/ 483620 h 538884"/>
                <a:gd name="connsiteX33" fmla="*/ 695416 w 767013"/>
                <a:gd name="connsiteY33" fmla="*/ 460437 h 538884"/>
                <a:gd name="connsiteX34" fmla="*/ 684577 w 767013"/>
                <a:gd name="connsiteY34" fmla="*/ 433033 h 538884"/>
                <a:gd name="connsiteX35" fmla="*/ 665264 w 767013"/>
                <a:gd name="connsiteY35" fmla="*/ 431147 h 538884"/>
                <a:gd name="connsiteX36" fmla="*/ 633283 w 767013"/>
                <a:gd name="connsiteY36" fmla="*/ 430423 h 538884"/>
                <a:gd name="connsiteX37" fmla="*/ 609709 w 767013"/>
                <a:gd name="connsiteY37" fmla="*/ 421984 h 538884"/>
                <a:gd name="connsiteX38" fmla="*/ 568114 w 767013"/>
                <a:gd name="connsiteY38" fmla="*/ 391256 h 538884"/>
                <a:gd name="connsiteX39" fmla="*/ 548854 w 767013"/>
                <a:gd name="connsiteY39" fmla="*/ 385580 h 538884"/>
                <a:gd name="connsiteX40" fmla="*/ 513670 w 767013"/>
                <a:gd name="connsiteY40" fmla="*/ 374874 h 538884"/>
                <a:gd name="connsiteX41" fmla="*/ 485821 w 767013"/>
                <a:gd name="connsiteY41" fmla="*/ 377436 h 538884"/>
                <a:gd name="connsiteX42" fmla="*/ 446260 w 767013"/>
                <a:gd name="connsiteY42" fmla="*/ 363577 h 538884"/>
                <a:gd name="connsiteX43" fmla="*/ 422346 w 767013"/>
                <a:gd name="connsiteY43" fmla="*/ 350632 h 538884"/>
                <a:gd name="connsiteX44" fmla="*/ 400020 w 767013"/>
                <a:gd name="connsiteY44" fmla="*/ 357071 h 538884"/>
                <a:gd name="connsiteX45" fmla="*/ 404169 w 767013"/>
                <a:gd name="connsiteY45" fmla="*/ 378064 h 538884"/>
                <a:gd name="connsiteX46" fmla="*/ 393050 w 767013"/>
                <a:gd name="connsiteY46" fmla="*/ 379988 h 538884"/>
                <a:gd name="connsiteX47" fmla="*/ 369775 w 767013"/>
                <a:gd name="connsiteY47" fmla="*/ 386237 h 538884"/>
                <a:gd name="connsiteX48" fmla="*/ 352068 w 767013"/>
                <a:gd name="connsiteY48" fmla="*/ 396305 h 538884"/>
                <a:gd name="connsiteX49" fmla="*/ 329776 w 767013"/>
                <a:gd name="connsiteY49" fmla="*/ 402620 h 538884"/>
                <a:gd name="connsiteX50" fmla="*/ 326899 w 767013"/>
                <a:gd name="connsiteY50" fmla="*/ 385056 h 538884"/>
                <a:gd name="connsiteX51" fmla="*/ 335945 w 767013"/>
                <a:gd name="connsiteY51" fmla="*/ 355462 h 538884"/>
                <a:gd name="connsiteX52" fmla="*/ 357325 w 767013"/>
                <a:gd name="connsiteY52" fmla="*/ 346079 h 538884"/>
                <a:gd name="connsiteX53" fmla="*/ 351809 w 767013"/>
                <a:gd name="connsiteY53" fmla="*/ 338402 h 538884"/>
                <a:gd name="connsiteX54" fmla="*/ 326166 w 767013"/>
                <a:gd name="connsiteY54" fmla="*/ 355423 h 538884"/>
                <a:gd name="connsiteX55" fmla="*/ 312438 w 767013"/>
                <a:gd name="connsiteY55" fmla="*/ 375550 h 538884"/>
                <a:gd name="connsiteX56" fmla="*/ 283454 w 767013"/>
                <a:gd name="connsiteY56" fmla="*/ 396838 h 538884"/>
                <a:gd name="connsiteX57" fmla="*/ 298172 w 767013"/>
                <a:gd name="connsiteY57" fmla="*/ 411240 h 538884"/>
                <a:gd name="connsiteX58" fmla="*/ 279163 w 767013"/>
                <a:gd name="connsiteY58" fmla="*/ 432347 h 538884"/>
                <a:gd name="connsiteX59" fmla="*/ 257540 w 767013"/>
                <a:gd name="connsiteY59" fmla="*/ 444549 h 538884"/>
                <a:gd name="connsiteX60" fmla="*/ 237408 w 767013"/>
                <a:gd name="connsiteY60" fmla="*/ 453388 h 538884"/>
                <a:gd name="connsiteX61" fmla="*/ 232422 w 767013"/>
                <a:gd name="connsiteY61" fmla="*/ 466161 h 538884"/>
                <a:gd name="connsiteX62" fmla="*/ 201021 w 767013"/>
                <a:gd name="connsiteY62" fmla="*/ 480944 h 538884"/>
                <a:gd name="connsiteX63" fmla="*/ 194662 w 767013"/>
                <a:gd name="connsiteY63" fmla="*/ 494298 h 538884"/>
                <a:gd name="connsiteX64" fmla="*/ 171128 w 767013"/>
                <a:gd name="connsiteY64" fmla="*/ 506376 h 538884"/>
                <a:gd name="connsiteX65" fmla="*/ 157321 w 767013"/>
                <a:gd name="connsiteY65" fmla="*/ 504213 h 538884"/>
                <a:gd name="connsiteX66" fmla="*/ 138548 w 767013"/>
                <a:gd name="connsiteY66" fmla="*/ 512062 h 538884"/>
                <a:gd name="connsiteX67" fmla="*/ 118134 w 767013"/>
                <a:gd name="connsiteY67" fmla="*/ 521606 h 538884"/>
                <a:gd name="connsiteX68" fmla="*/ 101406 w 767013"/>
                <a:gd name="connsiteY68" fmla="*/ 530950 h 538884"/>
                <a:gd name="connsiteX69" fmla="*/ 66885 w 767013"/>
                <a:gd name="connsiteY69" fmla="*/ 538885 h 538884"/>
                <a:gd name="connsiteX70" fmla="*/ 63735 w 767013"/>
                <a:gd name="connsiteY70" fmla="*/ 534217 h 538884"/>
                <a:gd name="connsiteX71" fmla="*/ 85738 w 767013"/>
                <a:gd name="connsiteY71" fmla="*/ 521187 h 538884"/>
                <a:gd name="connsiteX72" fmla="*/ 105417 w 767013"/>
                <a:gd name="connsiteY72" fmla="*/ 512529 h 538884"/>
                <a:gd name="connsiteX73" fmla="*/ 126856 w 767013"/>
                <a:gd name="connsiteY73" fmla="*/ 497108 h 538884"/>
                <a:gd name="connsiteX74" fmla="*/ 151811 w 767013"/>
                <a:gd name="connsiteY74" fmla="*/ 493907 h 538884"/>
                <a:gd name="connsiteX75" fmla="*/ 161728 w 767013"/>
                <a:gd name="connsiteY75" fmla="*/ 482249 h 538884"/>
                <a:gd name="connsiteX76" fmla="*/ 189612 w 767013"/>
                <a:gd name="connsiteY76" fmla="*/ 465104 h 538884"/>
                <a:gd name="connsiteX77" fmla="*/ 194103 w 767013"/>
                <a:gd name="connsiteY77" fmla="*/ 459341 h 538884"/>
                <a:gd name="connsiteX78" fmla="*/ 208955 w 767013"/>
                <a:gd name="connsiteY78" fmla="*/ 449130 h 538884"/>
                <a:gd name="connsiteX79" fmla="*/ 212426 w 767013"/>
                <a:gd name="connsiteY79" fmla="*/ 427023 h 538884"/>
                <a:gd name="connsiteX80" fmla="*/ 222655 w 767013"/>
                <a:gd name="connsiteY80" fmla="*/ 409640 h 538884"/>
                <a:gd name="connsiteX81" fmla="*/ 199463 w 767013"/>
                <a:gd name="connsiteY81" fmla="*/ 418584 h 538884"/>
                <a:gd name="connsiteX82" fmla="*/ 192976 w 767013"/>
                <a:gd name="connsiteY82" fmla="*/ 413516 h 538884"/>
                <a:gd name="connsiteX83" fmla="*/ 182086 w 767013"/>
                <a:gd name="connsiteY83" fmla="*/ 424213 h 538884"/>
                <a:gd name="connsiteX84" fmla="*/ 168948 w 767013"/>
                <a:gd name="connsiteY84" fmla="*/ 409268 h 538884"/>
                <a:gd name="connsiteX85" fmla="*/ 163525 w 767013"/>
                <a:gd name="connsiteY85" fmla="*/ 419860 h 538884"/>
                <a:gd name="connsiteX86" fmla="*/ 156001 w 767013"/>
                <a:gd name="connsiteY86" fmla="*/ 405134 h 538884"/>
                <a:gd name="connsiteX87" fmla="*/ 135892 w 767013"/>
                <a:gd name="connsiteY87" fmla="*/ 416964 h 538884"/>
                <a:gd name="connsiteX88" fmla="*/ 123543 w 767013"/>
                <a:gd name="connsiteY88" fmla="*/ 416945 h 538884"/>
                <a:gd name="connsiteX89" fmla="*/ 121811 w 767013"/>
                <a:gd name="connsiteY89" fmla="*/ 399334 h 538884"/>
                <a:gd name="connsiteX90" fmla="*/ 125448 w 767013"/>
                <a:gd name="connsiteY90" fmla="*/ 388399 h 538884"/>
                <a:gd name="connsiteX91" fmla="*/ 112496 w 767013"/>
                <a:gd name="connsiteY91" fmla="*/ 377722 h 538884"/>
                <a:gd name="connsiteX92" fmla="*/ 86341 w 767013"/>
                <a:gd name="connsiteY92" fmla="*/ 383475 h 538884"/>
                <a:gd name="connsiteX93" fmla="*/ 69366 w 767013"/>
                <a:gd name="connsiteY93" fmla="*/ 369359 h 538884"/>
                <a:gd name="connsiteX94" fmla="*/ 55603 w 767013"/>
                <a:gd name="connsiteY94" fmla="*/ 362101 h 538884"/>
                <a:gd name="connsiteX95" fmla="*/ 55514 w 767013"/>
                <a:gd name="connsiteY95" fmla="*/ 344860 h 538884"/>
                <a:gd name="connsiteX96" fmla="*/ 40014 w 767013"/>
                <a:gd name="connsiteY96" fmla="*/ 331782 h 538884"/>
                <a:gd name="connsiteX97" fmla="*/ 47795 w 767013"/>
                <a:gd name="connsiteY97" fmla="*/ 313999 h 538884"/>
                <a:gd name="connsiteX98" fmla="*/ 64196 w 767013"/>
                <a:gd name="connsiteY98" fmla="*/ 296578 h 538884"/>
                <a:gd name="connsiteX99" fmla="*/ 71372 w 767013"/>
                <a:gd name="connsiteY99" fmla="*/ 280414 h 538884"/>
                <a:gd name="connsiteX100" fmla="*/ 87649 w 767013"/>
                <a:gd name="connsiteY100" fmla="*/ 278100 h 538884"/>
                <a:gd name="connsiteX101" fmla="*/ 101449 w 767013"/>
                <a:gd name="connsiteY101" fmla="*/ 283157 h 538884"/>
                <a:gd name="connsiteX102" fmla="*/ 117675 w 767013"/>
                <a:gd name="connsiteY102" fmla="*/ 267860 h 538884"/>
                <a:gd name="connsiteX103" fmla="*/ 132282 w 767013"/>
                <a:gd name="connsiteY103" fmla="*/ 270594 h 538884"/>
                <a:gd name="connsiteX104" fmla="*/ 147608 w 767013"/>
                <a:gd name="connsiteY104" fmla="*/ 260707 h 538884"/>
                <a:gd name="connsiteX105" fmla="*/ 143871 w 767013"/>
                <a:gd name="connsiteY105" fmla="*/ 246038 h 538884"/>
                <a:gd name="connsiteX106" fmla="*/ 132610 w 767013"/>
                <a:gd name="connsiteY106" fmla="*/ 240238 h 538884"/>
                <a:gd name="connsiteX107" fmla="*/ 147501 w 767013"/>
                <a:gd name="connsiteY107" fmla="*/ 227722 h 538884"/>
                <a:gd name="connsiteX108" fmla="*/ 135149 w 767013"/>
                <a:gd name="connsiteY108" fmla="*/ 228084 h 538884"/>
                <a:gd name="connsiteX109" fmla="*/ 113803 w 767013"/>
                <a:gd name="connsiteY109" fmla="*/ 235161 h 538884"/>
                <a:gd name="connsiteX110" fmla="*/ 107673 w 767013"/>
                <a:gd name="connsiteY110" fmla="*/ 242305 h 538884"/>
                <a:gd name="connsiteX111" fmla="*/ 91811 w 767013"/>
                <a:gd name="connsiteY111" fmla="*/ 235170 h 538884"/>
                <a:gd name="connsiteX112" fmla="*/ 63359 w 767013"/>
                <a:gd name="connsiteY112" fmla="*/ 238809 h 538884"/>
                <a:gd name="connsiteX113" fmla="*/ 33900 w 767013"/>
                <a:gd name="connsiteY113" fmla="*/ 231036 h 538884"/>
                <a:gd name="connsiteX114" fmla="*/ 25457 w 767013"/>
                <a:gd name="connsiteY114" fmla="*/ 217921 h 538884"/>
                <a:gd name="connsiteX115" fmla="*/ 0 w 767013"/>
                <a:gd name="connsiteY115" fmla="*/ 198804 h 538884"/>
                <a:gd name="connsiteX116" fmla="*/ 28268 w 767013"/>
                <a:gd name="connsiteY116" fmla="*/ 184916 h 538884"/>
                <a:gd name="connsiteX117" fmla="*/ 73138 w 767013"/>
                <a:gd name="connsiteY117" fmla="*/ 168562 h 538884"/>
                <a:gd name="connsiteX118" fmla="*/ 89676 w 767013"/>
                <a:gd name="connsiteY118" fmla="*/ 168562 h 538884"/>
                <a:gd name="connsiteX119" fmla="*/ 86938 w 767013"/>
                <a:gd name="connsiteY119" fmla="*/ 185288 h 538884"/>
                <a:gd name="connsiteX120" fmla="*/ 129398 w 767013"/>
                <a:gd name="connsiteY120" fmla="*/ 183992 h 538884"/>
                <a:gd name="connsiteX121" fmla="*/ 113067 w 767013"/>
                <a:gd name="connsiteY121" fmla="*/ 163209 h 538884"/>
                <a:gd name="connsiteX122" fmla="*/ 88324 w 767013"/>
                <a:gd name="connsiteY122" fmla="*/ 150322 h 538884"/>
                <a:gd name="connsiteX123" fmla="*/ 74017 w 767013"/>
                <a:gd name="connsiteY123" fmla="*/ 133262 h 538884"/>
                <a:gd name="connsiteX124" fmla="*/ 54720 w 767013"/>
                <a:gd name="connsiteY124" fmla="*/ 118565 h 538884"/>
                <a:gd name="connsiteX125" fmla="*/ 27079 w 767013"/>
                <a:gd name="connsiteY125" fmla="*/ 107602 h 538884"/>
                <a:gd name="connsiteX126" fmla="*/ 38338 w 767013"/>
                <a:gd name="connsiteY126" fmla="*/ 89266 h 538884"/>
                <a:gd name="connsiteX127" fmla="*/ 74020 w 767013"/>
                <a:gd name="connsiteY127" fmla="*/ 88123 h 538884"/>
                <a:gd name="connsiteX128" fmla="*/ 99411 w 767013"/>
                <a:gd name="connsiteY128" fmla="*/ 72026 h 538884"/>
                <a:gd name="connsiteX129" fmla="*/ 104198 w 767013"/>
                <a:gd name="connsiteY129" fmla="*/ 54643 h 538884"/>
                <a:gd name="connsiteX130" fmla="*/ 124750 w 767013"/>
                <a:gd name="connsiteY130" fmla="*/ 37515 h 538884"/>
                <a:gd name="connsiteX131" fmla="*/ 144344 w 767013"/>
                <a:gd name="connsiteY131" fmla="*/ 33366 h 538884"/>
                <a:gd name="connsiteX132" fmla="*/ 182474 w 767013"/>
                <a:gd name="connsiteY132" fmla="*/ 17173 h 538884"/>
                <a:gd name="connsiteX133" fmla="*/ 200971 w 767013"/>
                <a:gd name="connsiteY133" fmla="*/ 19623 h 538884"/>
                <a:gd name="connsiteX134" fmla="*/ 231926 w 767013"/>
                <a:gd name="connsiteY134" fmla="*/ 0 h 538884"/>
                <a:gd name="connsiteX135" fmla="*/ 262360 w 767013"/>
                <a:gd name="connsiteY135" fmla="*/ 7756 h 53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767013" h="538884">
                  <a:moveTo>
                    <a:pt x="262360" y="7750"/>
                  </a:moveTo>
                  <a:lnTo>
                    <a:pt x="276917" y="24304"/>
                  </a:lnTo>
                  <a:lnTo>
                    <a:pt x="285851" y="17224"/>
                  </a:lnTo>
                  <a:lnTo>
                    <a:pt x="319847" y="19420"/>
                  </a:lnTo>
                  <a:lnTo>
                    <a:pt x="318640" y="27820"/>
                  </a:lnTo>
                  <a:lnTo>
                    <a:pt x="349417" y="34000"/>
                  </a:lnTo>
                  <a:lnTo>
                    <a:pt x="369934" y="30368"/>
                  </a:lnTo>
                  <a:lnTo>
                    <a:pt x="412309" y="41823"/>
                  </a:lnTo>
                  <a:lnTo>
                    <a:pt x="450999" y="45216"/>
                  </a:lnTo>
                  <a:lnTo>
                    <a:pt x="466488" y="49899"/>
                  </a:lnTo>
                  <a:lnTo>
                    <a:pt x="493253" y="44044"/>
                  </a:lnTo>
                  <a:lnTo>
                    <a:pt x="523766" y="54862"/>
                  </a:lnTo>
                  <a:lnTo>
                    <a:pt x="545622" y="59863"/>
                  </a:lnTo>
                  <a:lnTo>
                    <a:pt x="545622" y="59863"/>
                  </a:lnTo>
                  <a:lnTo>
                    <a:pt x="545491" y="187850"/>
                  </a:lnTo>
                  <a:lnTo>
                    <a:pt x="545384" y="368177"/>
                  </a:lnTo>
                  <a:lnTo>
                    <a:pt x="565193" y="369073"/>
                  </a:lnTo>
                  <a:lnTo>
                    <a:pt x="584786" y="377407"/>
                  </a:lnTo>
                  <a:lnTo>
                    <a:pt x="598829" y="390533"/>
                  </a:lnTo>
                  <a:lnTo>
                    <a:pt x="616699" y="410049"/>
                  </a:lnTo>
                  <a:lnTo>
                    <a:pt x="636267" y="393457"/>
                  </a:lnTo>
                  <a:lnTo>
                    <a:pt x="656461" y="383779"/>
                  </a:lnTo>
                  <a:lnTo>
                    <a:pt x="667138" y="399210"/>
                  </a:lnTo>
                  <a:lnTo>
                    <a:pt x="680694" y="411345"/>
                  </a:lnTo>
                  <a:lnTo>
                    <a:pt x="699111" y="424623"/>
                  </a:lnTo>
                  <a:lnTo>
                    <a:pt x="711686" y="445568"/>
                  </a:lnTo>
                  <a:lnTo>
                    <a:pt x="732257" y="478420"/>
                  </a:lnTo>
                  <a:lnTo>
                    <a:pt x="766452" y="496517"/>
                  </a:lnTo>
                  <a:lnTo>
                    <a:pt x="767014" y="514301"/>
                  </a:lnTo>
                  <a:lnTo>
                    <a:pt x="755822" y="527797"/>
                  </a:lnTo>
                  <a:lnTo>
                    <a:pt x="744764" y="517282"/>
                  </a:lnTo>
                  <a:lnTo>
                    <a:pt x="727038" y="508319"/>
                  </a:lnTo>
                  <a:lnTo>
                    <a:pt x="721351" y="483620"/>
                  </a:lnTo>
                  <a:lnTo>
                    <a:pt x="695416" y="460437"/>
                  </a:lnTo>
                  <a:lnTo>
                    <a:pt x="684577" y="433033"/>
                  </a:lnTo>
                  <a:lnTo>
                    <a:pt x="665264" y="431147"/>
                  </a:lnTo>
                  <a:lnTo>
                    <a:pt x="633283" y="430423"/>
                  </a:lnTo>
                  <a:lnTo>
                    <a:pt x="609709" y="421984"/>
                  </a:lnTo>
                  <a:lnTo>
                    <a:pt x="568114" y="391256"/>
                  </a:lnTo>
                  <a:lnTo>
                    <a:pt x="548854" y="385580"/>
                  </a:lnTo>
                  <a:lnTo>
                    <a:pt x="513670" y="374874"/>
                  </a:lnTo>
                  <a:lnTo>
                    <a:pt x="485821" y="377436"/>
                  </a:lnTo>
                  <a:lnTo>
                    <a:pt x="446260" y="363577"/>
                  </a:lnTo>
                  <a:lnTo>
                    <a:pt x="422346" y="350632"/>
                  </a:lnTo>
                  <a:lnTo>
                    <a:pt x="400020" y="357071"/>
                  </a:lnTo>
                  <a:lnTo>
                    <a:pt x="404169" y="378064"/>
                  </a:lnTo>
                  <a:lnTo>
                    <a:pt x="393050" y="379988"/>
                  </a:lnTo>
                  <a:lnTo>
                    <a:pt x="369775" y="386237"/>
                  </a:lnTo>
                  <a:lnTo>
                    <a:pt x="352068" y="396305"/>
                  </a:lnTo>
                  <a:lnTo>
                    <a:pt x="329776" y="402620"/>
                  </a:lnTo>
                  <a:lnTo>
                    <a:pt x="326899" y="385056"/>
                  </a:lnTo>
                  <a:lnTo>
                    <a:pt x="335945" y="355462"/>
                  </a:lnTo>
                  <a:lnTo>
                    <a:pt x="357325" y="346079"/>
                  </a:lnTo>
                  <a:lnTo>
                    <a:pt x="351809" y="338402"/>
                  </a:lnTo>
                  <a:lnTo>
                    <a:pt x="326166" y="355423"/>
                  </a:lnTo>
                  <a:lnTo>
                    <a:pt x="312438" y="375550"/>
                  </a:lnTo>
                  <a:lnTo>
                    <a:pt x="283454" y="396838"/>
                  </a:lnTo>
                  <a:lnTo>
                    <a:pt x="298172" y="411240"/>
                  </a:lnTo>
                  <a:lnTo>
                    <a:pt x="279163" y="432347"/>
                  </a:lnTo>
                  <a:lnTo>
                    <a:pt x="257540" y="444549"/>
                  </a:lnTo>
                  <a:lnTo>
                    <a:pt x="237408" y="453388"/>
                  </a:lnTo>
                  <a:lnTo>
                    <a:pt x="232422" y="466161"/>
                  </a:lnTo>
                  <a:lnTo>
                    <a:pt x="201021" y="480944"/>
                  </a:lnTo>
                  <a:lnTo>
                    <a:pt x="194662" y="494298"/>
                  </a:lnTo>
                  <a:lnTo>
                    <a:pt x="171128" y="506376"/>
                  </a:lnTo>
                  <a:lnTo>
                    <a:pt x="157321" y="504213"/>
                  </a:lnTo>
                  <a:lnTo>
                    <a:pt x="138548" y="512062"/>
                  </a:lnTo>
                  <a:lnTo>
                    <a:pt x="118134" y="521606"/>
                  </a:lnTo>
                  <a:lnTo>
                    <a:pt x="101406" y="530950"/>
                  </a:lnTo>
                  <a:lnTo>
                    <a:pt x="66885" y="538885"/>
                  </a:lnTo>
                  <a:lnTo>
                    <a:pt x="63735" y="534217"/>
                  </a:lnTo>
                  <a:lnTo>
                    <a:pt x="85738" y="521187"/>
                  </a:lnTo>
                  <a:lnTo>
                    <a:pt x="105417" y="512529"/>
                  </a:lnTo>
                  <a:lnTo>
                    <a:pt x="126856" y="497108"/>
                  </a:lnTo>
                  <a:lnTo>
                    <a:pt x="151811" y="493907"/>
                  </a:lnTo>
                  <a:lnTo>
                    <a:pt x="161728" y="482249"/>
                  </a:lnTo>
                  <a:lnTo>
                    <a:pt x="189612" y="465104"/>
                  </a:lnTo>
                  <a:lnTo>
                    <a:pt x="194103" y="459341"/>
                  </a:lnTo>
                  <a:lnTo>
                    <a:pt x="208955" y="449130"/>
                  </a:lnTo>
                  <a:lnTo>
                    <a:pt x="212426" y="427023"/>
                  </a:lnTo>
                  <a:lnTo>
                    <a:pt x="222655" y="409640"/>
                  </a:lnTo>
                  <a:lnTo>
                    <a:pt x="199463" y="418584"/>
                  </a:lnTo>
                  <a:lnTo>
                    <a:pt x="192976" y="413516"/>
                  </a:lnTo>
                  <a:lnTo>
                    <a:pt x="182086" y="424213"/>
                  </a:lnTo>
                  <a:lnTo>
                    <a:pt x="168948" y="409268"/>
                  </a:lnTo>
                  <a:lnTo>
                    <a:pt x="163525" y="419860"/>
                  </a:lnTo>
                  <a:lnTo>
                    <a:pt x="156001" y="405134"/>
                  </a:lnTo>
                  <a:lnTo>
                    <a:pt x="135892" y="416964"/>
                  </a:lnTo>
                  <a:lnTo>
                    <a:pt x="123543" y="416945"/>
                  </a:lnTo>
                  <a:lnTo>
                    <a:pt x="121811" y="399334"/>
                  </a:lnTo>
                  <a:lnTo>
                    <a:pt x="125448" y="388399"/>
                  </a:lnTo>
                  <a:lnTo>
                    <a:pt x="112496" y="377722"/>
                  </a:lnTo>
                  <a:lnTo>
                    <a:pt x="86341" y="383475"/>
                  </a:lnTo>
                  <a:lnTo>
                    <a:pt x="69366" y="369359"/>
                  </a:lnTo>
                  <a:lnTo>
                    <a:pt x="55603" y="362101"/>
                  </a:lnTo>
                  <a:lnTo>
                    <a:pt x="55514" y="344860"/>
                  </a:lnTo>
                  <a:lnTo>
                    <a:pt x="40014" y="331782"/>
                  </a:lnTo>
                  <a:lnTo>
                    <a:pt x="47795" y="313999"/>
                  </a:lnTo>
                  <a:lnTo>
                    <a:pt x="64196" y="296578"/>
                  </a:lnTo>
                  <a:lnTo>
                    <a:pt x="71372" y="280414"/>
                  </a:lnTo>
                  <a:lnTo>
                    <a:pt x="87649" y="278100"/>
                  </a:lnTo>
                  <a:lnTo>
                    <a:pt x="101449" y="283157"/>
                  </a:lnTo>
                  <a:lnTo>
                    <a:pt x="117675" y="267860"/>
                  </a:lnTo>
                  <a:lnTo>
                    <a:pt x="132282" y="270594"/>
                  </a:lnTo>
                  <a:lnTo>
                    <a:pt x="147608" y="260707"/>
                  </a:lnTo>
                  <a:lnTo>
                    <a:pt x="143871" y="246038"/>
                  </a:lnTo>
                  <a:lnTo>
                    <a:pt x="132610" y="240238"/>
                  </a:lnTo>
                  <a:lnTo>
                    <a:pt x="147501" y="227722"/>
                  </a:lnTo>
                  <a:lnTo>
                    <a:pt x="135149" y="228084"/>
                  </a:lnTo>
                  <a:lnTo>
                    <a:pt x="113803" y="235161"/>
                  </a:lnTo>
                  <a:lnTo>
                    <a:pt x="107673" y="242305"/>
                  </a:lnTo>
                  <a:lnTo>
                    <a:pt x="91811" y="235170"/>
                  </a:lnTo>
                  <a:lnTo>
                    <a:pt x="63359" y="238809"/>
                  </a:lnTo>
                  <a:lnTo>
                    <a:pt x="33900" y="231036"/>
                  </a:lnTo>
                  <a:lnTo>
                    <a:pt x="25457" y="217921"/>
                  </a:lnTo>
                  <a:lnTo>
                    <a:pt x="0" y="198804"/>
                  </a:lnTo>
                  <a:lnTo>
                    <a:pt x="28268" y="184916"/>
                  </a:lnTo>
                  <a:lnTo>
                    <a:pt x="73138" y="168562"/>
                  </a:lnTo>
                  <a:lnTo>
                    <a:pt x="89676" y="168562"/>
                  </a:lnTo>
                  <a:lnTo>
                    <a:pt x="86938" y="185288"/>
                  </a:lnTo>
                  <a:lnTo>
                    <a:pt x="129398" y="183992"/>
                  </a:lnTo>
                  <a:lnTo>
                    <a:pt x="113067" y="163209"/>
                  </a:lnTo>
                  <a:lnTo>
                    <a:pt x="88324" y="150322"/>
                  </a:lnTo>
                  <a:lnTo>
                    <a:pt x="74017" y="133262"/>
                  </a:lnTo>
                  <a:lnTo>
                    <a:pt x="54720" y="118565"/>
                  </a:lnTo>
                  <a:lnTo>
                    <a:pt x="27079" y="107602"/>
                  </a:lnTo>
                  <a:lnTo>
                    <a:pt x="38338" y="89266"/>
                  </a:lnTo>
                  <a:lnTo>
                    <a:pt x="74020" y="88123"/>
                  </a:lnTo>
                  <a:lnTo>
                    <a:pt x="99411" y="72026"/>
                  </a:lnTo>
                  <a:lnTo>
                    <a:pt x="104198" y="54643"/>
                  </a:lnTo>
                  <a:lnTo>
                    <a:pt x="124750" y="37515"/>
                  </a:lnTo>
                  <a:lnTo>
                    <a:pt x="144344" y="33366"/>
                  </a:lnTo>
                  <a:lnTo>
                    <a:pt x="182474" y="17173"/>
                  </a:lnTo>
                  <a:lnTo>
                    <a:pt x="200971" y="19623"/>
                  </a:lnTo>
                  <a:lnTo>
                    <a:pt x="231926" y="0"/>
                  </a:lnTo>
                  <a:lnTo>
                    <a:pt x="262360" y="7756"/>
                  </a:lnTo>
                </a:path>
              </a:pathLst>
            </a:custGeom>
            <a:solidFill>
              <a:srgbClr val="E6E6E6"/>
            </a:solidFill>
            <a:ln w="2305" cap="flat">
              <a:solidFill>
                <a:srgbClr val="000000"/>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6FFD036-1B4C-D570-A91A-9266D3618C4D}"/>
                </a:ext>
              </a:extLst>
            </p:cNvPr>
            <p:cNvSpPr/>
            <p:nvPr/>
          </p:nvSpPr>
          <p:spPr>
            <a:xfrm>
              <a:off x="4143041" y="3366373"/>
              <a:ext cx="272491" cy="231257"/>
            </a:xfrm>
            <a:custGeom>
              <a:avLst/>
              <a:gdLst>
                <a:gd name="connsiteX0" fmla="*/ 39691 w 272491"/>
                <a:gd name="connsiteY0" fmla="*/ 7868 h 231257"/>
                <a:gd name="connsiteX1" fmla="*/ 39119 w 272491"/>
                <a:gd name="connsiteY1" fmla="*/ 12687 h 231257"/>
                <a:gd name="connsiteX2" fmla="*/ 27318 w 272491"/>
                <a:gd name="connsiteY2" fmla="*/ 15069 h 231257"/>
                <a:gd name="connsiteX3" fmla="*/ 33871 w 272491"/>
                <a:gd name="connsiteY3" fmla="*/ 24308 h 231257"/>
                <a:gd name="connsiteX4" fmla="*/ 33633 w 272491"/>
                <a:gd name="connsiteY4" fmla="*/ 34947 h 231257"/>
                <a:gd name="connsiteX5" fmla="*/ 24755 w 272491"/>
                <a:gd name="connsiteY5" fmla="*/ 46749 h 231257"/>
                <a:gd name="connsiteX6" fmla="*/ 32375 w 272491"/>
                <a:gd name="connsiteY6" fmla="*/ 62846 h 231257"/>
                <a:gd name="connsiteX7" fmla="*/ 41043 w 272491"/>
                <a:gd name="connsiteY7" fmla="*/ 61531 h 231257"/>
                <a:gd name="connsiteX8" fmla="*/ 45558 w 272491"/>
                <a:gd name="connsiteY8" fmla="*/ 46863 h 231257"/>
                <a:gd name="connsiteX9" fmla="*/ 39319 w 272491"/>
                <a:gd name="connsiteY9" fmla="*/ 39719 h 231257"/>
                <a:gd name="connsiteX10" fmla="*/ 38309 w 272491"/>
                <a:gd name="connsiteY10" fmla="*/ 24317 h 231257"/>
                <a:gd name="connsiteX11" fmla="*/ 63351 w 272491"/>
                <a:gd name="connsiteY11" fmla="*/ 16040 h 231257"/>
                <a:gd name="connsiteX12" fmla="*/ 60569 w 272491"/>
                <a:gd name="connsiteY12" fmla="*/ 6429 h 231257"/>
                <a:gd name="connsiteX13" fmla="*/ 67618 w 272491"/>
                <a:gd name="connsiteY13" fmla="*/ 0 h 231257"/>
                <a:gd name="connsiteX14" fmla="*/ 74838 w 272491"/>
                <a:gd name="connsiteY14" fmla="*/ 14326 h 231257"/>
                <a:gd name="connsiteX15" fmla="*/ 88944 w 272491"/>
                <a:gd name="connsiteY15" fmla="*/ 14659 h 231257"/>
                <a:gd name="connsiteX16" fmla="*/ 102013 w 272491"/>
                <a:gd name="connsiteY16" fmla="*/ 26013 h 231257"/>
                <a:gd name="connsiteX17" fmla="*/ 102803 w 272491"/>
                <a:gd name="connsiteY17" fmla="*/ 32747 h 231257"/>
                <a:gd name="connsiteX18" fmla="*/ 120863 w 272491"/>
                <a:gd name="connsiteY18" fmla="*/ 32928 h 231257"/>
                <a:gd name="connsiteX19" fmla="*/ 142351 w 272491"/>
                <a:gd name="connsiteY19" fmla="*/ 30832 h 231257"/>
                <a:gd name="connsiteX20" fmla="*/ 153876 w 272491"/>
                <a:gd name="connsiteY20" fmla="*/ 39938 h 231257"/>
                <a:gd name="connsiteX21" fmla="*/ 169259 w 272491"/>
                <a:gd name="connsiteY21" fmla="*/ 42453 h 231257"/>
                <a:gd name="connsiteX22" fmla="*/ 180537 w 272491"/>
                <a:gd name="connsiteY22" fmla="*/ 36100 h 231257"/>
                <a:gd name="connsiteX23" fmla="*/ 180775 w 272491"/>
                <a:gd name="connsiteY23" fmla="*/ 30985 h 231257"/>
                <a:gd name="connsiteX24" fmla="*/ 205692 w 272491"/>
                <a:gd name="connsiteY24" fmla="*/ 29756 h 231257"/>
                <a:gd name="connsiteX25" fmla="*/ 229800 w 272491"/>
                <a:gd name="connsiteY25" fmla="*/ 29480 h 231257"/>
                <a:gd name="connsiteX26" fmla="*/ 212712 w 272491"/>
                <a:gd name="connsiteY26" fmla="*/ 35481 h 231257"/>
                <a:gd name="connsiteX27" fmla="*/ 219589 w 272491"/>
                <a:gd name="connsiteY27" fmla="*/ 45072 h 231257"/>
                <a:gd name="connsiteX28" fmla="*/ 235667 w 272491"/>
                <a:gd name="connsiteY28" fmla="*/ 46596 h 231257"/>
                <a:gd name="connsiteX29" fmla="*/ 250927 w 272491"/>
                <a:gd name="connsiteY29" fmla="*/ 56579 h 231257"/>
                <a:gd name="connsiteX30" fmla="*/ 254127 w 272491"/>
                <a:gd name="connsiteY30" fmla="*/ 72828 h 231257"/>
                <a:gd name="connsiteX31" fmla="*/ 264614 w 272491"/>
                <a:gd name="connsiteY31" fmla="*/ 72362 h 231257"/>
                <a:gd name="connsiteX32" fmla="*/ 272491 w 272491"/>
                <a:gd name="connsiteY32" fmla="*/ 77143 h 231257"/>
                <a:gd name="connsiteX33" fmla="*/ 256556 w 272491"/>
                <a:gd name="connsiteY33" fmla="*/ 89030 h 231257"/>
                <a:gd name="connsiteX34" fmla="*/ 254794 w 272491"/>
                <a:gd name="connsiteY34" fmla="*/ 96412 h 231257"/>
                <a:gd name="connsiteX35" fmla="*/ 261680 w 272491"/>
                <a:gd name="connsiteY35" fmla="*/ 103908 h 231257"/>
                <a:gd name="connsiteX36" fmla="*/ 256689 w 272491"/>
                <a:gd name="connsiteY36" fmla="*/ 107699 h 231257"/>
                <a:gd name="connsiteX37" fmla="*/ 244307 w 272491"/>
                <a:gd name="connsiteY37" fmla="*/ 110938 h 231257"/>
                <a:gd name="connsiteX38" fmla="*/ 244707 w 272491"/>
                <a:gd name="connsiteY38" fmla="*/ 120263 h 231257"/>
                <a:gd name="connsiteX39" fmla="*/ 239258 w 272491"/>
                <a:gd name="connsiteY39" fmla="*/ 125825 h 231257"/>
                <a:gd name="connsiteX40" fmla="*/ 252879 w 272491"/>
                <a:gd name="connsiteY40" fmla="*/ 141132 h 231257"/>
                <a:gd name="connsiteX41" fmla="*/ 255537 w 272491"/>
                <a:gd name="connsiteY41" fmla="*/ 146828 h 231257"/>
                <a:gd name="connsiteX42" fmla="*/ 248183 w 272491"/>
                <a:gd name="connsiteY42" fmla="*/ 154515 h 231257"/>
                <a:gd name="connsiteX43" fmla="*/ 225685 w 272491"/>
                <a:gd name="connsiteY43" fmla="*/ 162058 h 231257"/>
                <a:gd name="connsiteX44" fmla="*/ 211217 w 272491"/>
                <a:gd name="connsiteY44" fmla="*/ 165183 h 231257"/>
                <a:gd name="connsiteX45" fmla="*/ 205407 w 272491"/>
                <a:gd name="connsiteY45" fmla="*/ 169945 h 231257"/>
                <a:gd name="connsiteX46" fmla="*/ 189414 w 272491"/>
                <a:gd name="connsiteY46" fmla="*/ 164916 h 231257"/>
                <a:gd name="connsiteX47" fmla="*/ 174527 w 272491"/>
                <a:gd name="connsiteY47" fmla="*/ 162335 h 231257"/>
                <a:gd name="connsiteX48" fmla="*/ 170755 w 272491"/>
                <a:gd name="connsiteY48" fmla="*/ 164192 h 231257"/>
                <a:gd name="connsiteX49" fmla="*/ 179756 w 272491"/>
                <a:gd name="connsiteY49" fmla="*/ 169412 h 231257"/>
                <a:gd name="connsiteX50" fmla="*/ 178946 w 272491"/>
                <a:gd name="connsiteY50" fmla="*/ 182918 h 231257"/>
                <a:gd name="connsiteX51" fmla="*/ 181737 w 272491"/>
                <a:gd name="connsiteY51" fmla="*/ 195596 h 231257"/>
                <a:gd name="connsiteX52" fmla="*/ 198777 w 272491"/>
                <a:gd name="connsiteY52" fmla="*/ 197320 h 231257"/>
                <a:gd name="connsiteX53" fmla="*/ 199863 w 272491"/>
                <a:gd name="connsiteY53" fmla="*/ 201549 h 231257"/>
                <a:gd name="connsiteX54" fmla="*/ 185499 w 272491"/>
                <a:gd name="connsiteY54" fmla="*/ 207274 h 231257"/>
                <a:gd name="connsiteX55" fmla="*/ 183166 w 272491"/>
                <a:gd name="connsiteY55" fmla="*/ 215798 h 231257"/>
                <a:gd name="connsiteX56" fmla="*/ 174879 w 272491"/>
                <a:gd name="connsiteY56" fmla="*/ 219104 h 231257"/>
                <a:gd name="connsiteX57" fmla="*/ 159915 w 272491"/>
                <a:gd name="connsiteY57" fmla="*/ 223799 h 231257"/>
                <a:gd name="connsiteX58" fmla="*/ 156029 w 272491"/>
                <a:gd name="connsiteY58" fmla="*/ 229953 h 231257"/>
                <a:gd name="connsiteX59" fmla="*/ 140389 w 272491"/>
                <a:gd name="connsiteY59" fmla="*/ 231257 h 231257"/>
                <a:gd name="connsiteX60" fmla="*/ 129311 w 272491"/>
                <a:gd name="connsiteY60" fmla="*/ 220618 h 231257"/>
                <a:gd name="connsiteX61" fmla="*/ 123177 w 272491"/>
                <a:gd name="connsiteY61" fmla="*/ 200549 h 231257"/>
                <a:gd name="connsiteX62" fmla="*/ 117834 w 272491"/>
                <a:gd name="connsiteY62" fmla="*/ 193510 h 231257"/>
                <a:gd name="connsiteX63" fmla="*/ 110538 w 272491"/>
                <a:gd name="connsiteY63" fmla="*/ 189081 h 231257"/>
                <a:gd name="connsiteX64" fmla="*/ 120729 w 272491"/>
                <a:gd name="connsiteY64" fmla="*/ 179051 h 231257"/>
                <a:gd name="connsiteX65" fmla="*/ 120034 w 272491"/>
                <a:gd name="connsiteY65" fmla="*/ 174546 h 231257"/>
                <a:gd name="connsiteX66" fmla="*/ 114319 w 272491"/>
                <a:gd name="connsiteY66" fmla="*/ 168564 h 231257"/>
                <a:gd name="connsiteX67" fmla="*/ 110271 w 272491"/>
                <a:gd name="connsiteY67" fmla="*/ 155172 h 231257"/>
                <a:gd name="connsiteX68" fmla="*/ 111842 w 272491"/>
                <a:gd name="connsiteY68" fmla="*/ 140713 h 231257"/>
                <a:gd name="connsiteX69" fmla="*/ 116338 w 272491"/>
                <a:gd name="connsiteY69" fmla="*/ 133941 h 231257"/>
                <a:gd name="connsiteX70" fmla="*/ 119958 w 272491"/>
                <a:gd name="connsiteY70" fmla="*/ 123073 h 231257"/>
                <a:gd name="connsiteX71" fmla="*/ 112843 w 272491"/>
                <a:gd name="connsiteY71" fmla="*/ 119605 h 231257"/>
                <a:gd name="connsiteX72" fmla="*/ 101374 w 272491"/>
                <a:gd name="connsiteY72" fmla="*/ 121901 h 231257"/>
                <a:gd name="connsiteX73" fmla="*/ 86887 w 272491"/>
                <a:gd name="connsiteY73" fmla="*/ 120825 h 231257"/>
                <a:gd name="connsiteX74" fmla="*/ 78762 w 272491"/>
                <a:gd name="connsiteY74" fmla="*/ 122977 h 231257"/>
                <a:gd name="connsiteX75" fmla="*/ 64599 w 272491"/>
                <a:gd name="connsiteY75" fmla="*/ 105604 h 231257"/>
                <a:gd name="connsiteX76" fmla="*/ 52921 w 272491"/>
                <a:gd name="connsiteY76" fmla="*/ 103022 h 231257"/>
                <a:gd name="connsiteX77" fmla="*/ 27051 w 272491"/>
                <a:gd name="connsiteY77" fmla="*/ 104966 h 231257"/>
                <a:gd name="connsiteX78" fmla="*/ 22260 w 272491"/>
                <a:gd name="connsiteY78" fmla="*/ 97917 h 231257"/>
                <a:gd name="connsiteX79" fmla="*/ 17307 w 272491"/>
                <a:gd name="connsiteY79" fmla="*/ 96231 h 231257"/>
                <a:gd name="connsiteX80" fmla="*/ 16602 w 272491"/>
                <a:gd name="connsiteY80" fmla="*/ 92012 h 231257"/>
                <a:gd name="connsiteX81" fmla="*/ 18983 w 272491"/>
                <a:gd name="connsiteY81" fmla="*/ 84525 h 231257"/>
                <a:gd name="connsiteX82" fmla="*/ 17402 w 272491"/>
                <a:gd name="connsiteY82" fmla="*/ 76362 h 231257"/>
                <a:gd name="connsiteX83" fmla="*/ 12963 w 272491"/>
                <a:gd name="connsiteY83" fmla="*/ 71914 h 231257"/>
                <a:gd name="connsiteX84" fmla="*/ 10382 w 272491"/>
                <a:gd name="connsiteY84" fmla="*/ 62589 h 231257"/>
                <a:gd name="connsiteX85" fmla="*/ 0 w 272491"/>
                <a:gd name="connsiteY85" fmla="*/ 61236 h 231257"/>
                <a:gd name="connsiteX86" fmla="*/ 5582 w 272491"/>
                <a:gd name="connsiteY86" fmla="*/ 49368 h 231257"/>
                <a:gd name="connsiteX87" fmla="*/ 8039 w 272491"/>
                <a:gd name="connsiteY87" fmla="*/ 34871 h 231257"/>
                <a:gd name="connsiteX88" fmla="*/ 13878 w 272491"/>
                <a:gd name="connsiteY88" fmla="*/ 27308 h 231257"/>
                <a:gd name="connsiteX89" fmla="*/ 21669 w 272491"/>
                <a:gd name="connsiteY89" fmla="*/ 21469 h 231257"/>
                <a:gd name="connsiteX90" fmla="*/ 26775 w 272491"/>
                <a:gd name="connsiteY90" fmla="*/ 11287 h 231257"/>
                <a:gd name="connsiteX91" fmla="*/ 39691 w 272491"/>
                <a:gd name="connsiteY91" fmla="*/ 7868 h 2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72491" h="231257">
                  <a:moveTo>
                    <a:pt x="39691" y="7868"/>
                  </a:moveTo>
                  <a:lnTo>
                    <a:pt x="39119" y="12687"/>
                  </a:lnTo>
                  <a:lnTo>
                    <a:pt x="27318" y="15069"/>
                  </a:lnTo>
                  <a:lnTo>
                    <a:pt x="33871" y="24308"/>
                  </a:lnTo>
                  <a:lnTo>
                    <a:pt x="33633" y="34947"/>
                  </a:lnTo>
                  <a:lnTo>
                    <a:pt x="24755" y="46749"/>
                  </a:lnTo>
                  <a:lnTo>
                    <a:pt x="32375" y="62846"/>
                  </a:lnTo>
                  <a:lnTo>
                    <a:pt x="41043" y="61531"/>
                  </a:lnTo>
                  <a:lnTo>
                    <a:pt x="45558" y="46863"/>
                  </a:lnTo>
                  <a:lnTo>
                    <a:pt x="39319" y="39719"/>
                  </a:lnTo>
                  <a:lnTo>
                    <a:pt x="38309" y="24317"/>
                  </a:lnTo>
                  <a:lnTo>
                    <a:pt x="63351" y="16040"/>
                  </a:lnTo>
                  <a:lnTo>
                    <a:pt x="60569" y="6429"/>
                  </a:lnTo>
                  <a:lnTo>
                    <a:pt x="67618" y="0"/>
                  </a:lnTo>
                  <a:lnTo>
                    <a:pt x="74838" y="14326"/>
                  </a:lnTo>
                  <a:lnTo>
                    <a:pt x="88944" y="14659"/>
                  </a:lnTo>
                  <a:lnTo>
                    <a:pt x="102013" y="26013"/>
                  </a:lnTo>
                  <a:lnTo>
                    <a:pt x="102803" y="32747"/>
                  </a:lnTo>
                  <a:lnTo>
                    <a:pt x="120863" y="32928"/>
                  </a:lnTo>
                  <a:lnTo>
                    <a:pt x="142351" y="30832"/>
                  </a:lnTo>
                  <a:lnTo>
                    <a:pt x="153876" y="39938"/>
                  </a:lnTo>
                  <a:lnTo>
                    <a:pt x="169259" y="42453"/>
                  </a:lnTo>
                  <a:lnTo>
                    <a:pt x="180537" y="36100"/>
                  </a:lnTo>
                  <a:lnTo>
                    <a:pt x="180775" y="30985"/>
                  </a:lnTo>
                  <a:lnTo>
                    <a:pt x="205692" y="29756"/>
                  </a:lnTo>
                  <a:lnTo>
                    <a:pt x="229800" y="29480"/>
                  </a:lnTo>
                  <a:lnTo>
                    <a:pt x="212712" y="35481"/>
                  </a:lnTo>
                  <a:lnTo>
                    <a:pt x="219589" y="45072"/>
                  </a:lnTo>
                  <a:lnTo>
                    <a:pt x="235667" y="46596"/>
                  </a:lnTo>
                  <a:lnTo>
                    <a:pt x="250927" y="56579"/>
                  </a:lnTo>
                  <a:lnTo>
                    <a:pt x="254127" y="72828"/>
                  </a:lnTo>
                  <a:lnTo>
                    <a:pt x="264614" y="72362"/>
                  </a:lnTo>
                  <a:lnTo>
                    <a:pt x="272491" y="77143"/>
                  </a:lnTo>
                  <a:lnTo>
                    <a:pt x="256556" y="89030"/>
                  </a:lnTo>
                  <a:lnTo>
                    <a:pt x="254794" y="96412"/>
                  </a:lnTo>
                  <a:lnTo>
                    <a:pt x="261680" y="103908"/>
                  </a:lnTo>
                  <a:lnTo>
                    <a:pt x="256689" y="107699"/>
                  </a:lnTo>
                  <a:lnTo>
                    <a:pt x="244307" y="110938"/>
                  </a:lnTo>
                  <a:lnTo>
                    <a:pt x="244707" y="120263"/>
                  </a:lnTo>
                  <a:lnTo>
                    <a:pt x="239258" y="125825"/>
                  </a:lnTo>
                  <a:lnTo>
                    <a:pt x="252879" y="141132"/>
                  </a:lnTo>
                  <a:lnTo>
                    <a:pt x="255537" y="146828"/>
                  </a:lnTo>
                  <a:lnTo>
                    <a:pt x="248183" y="154515"/>
                  </a:lnTo>
                  <a:lnTo>
                    <a:pt x="225685" y="162058"/>
                  </a:lnTo>
                  <a:lnTo>
                    <a:pt x="211217" y="165183"/>
                  </a:lnTo>
                  <a:lnTo>
                    <a:pt x="205407" y="169945"/>
                  </a:lnTo>
                  <a:lnTo>
                    <a:pt x="189414" y="164916"/>
                  </a:lnTo>
                  <a:lnTo>
                    <a:pt x="174527" y="162335"/>
                  </a:lnTo>
                  <a:lnTo>
                    <a:pt x="170755" y="164192"/>
                  </a:lnTo>
                  <a:lnTo>
                    <a:pt x="179756" y="169412"/>
                  </a:lnTo>
                  <a:lnTo>
                    <a:pt x="178946" y="182918"/>
                  </a:lnTo>
                  <a:lnTo>
                    <a:pt x="181737" y="195596"/>
                  </a:lnTo>
                  <a:lnTo>
                    <a:pt x="198777" y="197320"/>
                  </a:lnTo>
                  <a:lnTo>
                    <a:pt x="199863" y="201549"/>
                  </a:lnTo>
                  <a:lnTo>
                    <a:pt x="185499" y="207274"/>
                  </a:lnTo>
                  <a:lnTo>
                    <a:pt x="183166" y="215798"/>
                  </a:lnTo>
                  <a:lnTo>
                    <a:pt x="174879" y="219104"/>
                  </a:lnTo>
                  <a:lnTo>
                    <a:pt x="159915" y="223799"/>
                  </a:lnTo>
                  <a:lnTo>
                    <a:pt x="156029" y="229953"/>
                  </a:lnTo>
                  <a:lnTo>
                    <a:pt x="140389" y="231257"/>
                  </a:lnTo>
                  <a:lnTo>
                    <a:pt x="129311" y="220618"/>
                  </a:lnTo>
                  <a:lnTo>
                    <a:pt x="123177" y="200549"/>
                  </a:lnTo>
                  <a:lnTo>
                    <a:pt x="117834" y="193510"/>
                  </a:lnTo>
                  <a:lnTo>
                    <a:pt x="110538" y="189081"/>
                  </a:lnTo>
                  <a:lnTo>
                    <a:pt x="120729" y="179051"/>
                  </a:lnTo>
                  <a:lnTo>
                    <a:pt x="120034" y="174546"/>
                  </a:lnTo>
                  <a:lnTo>
                    <a:pt x="114319" y="168564"/>
                  </a:lnTo>
                  <a:lnTo>
                    <a:pt x="110271" y="155172"/>
                  </a:lnTo>
                  <a:lnTo>
                    <a:pt x="111842" y="140713"/>
                  </a:lnTo>
                  <a:lnTo>
                    <a:pt x="116338" y="133941"/>
                  </a:lnTo>
                  <a:lnTo>
                    <a:pt x="119958" y="123073"/>
                  </a:lnTo>
                  <a:lnTo>
                    <a:pt x="112843" y="119605"/>
                  </a:lnTo>
                  <a:lnTo>
                    <a:pt x="101374" y="121901"/>
                  </a:lnTo>
                  <a:lnTo>
                    <a:pt x="86887" y="120825"/>
                  </a:lnTo>
                  <a:lnTo>
                    <a:pt x="78762" y="122977"/>
                  </a:lnTo>
                  <a:lnTo>
                    <a:pt x="64599" y="105604"/>
                  </a:lnTo>
                  <a:lnTo>
                    <a:pt x="52921" y="103022"/>
                  </a:lnTo>
                  <a:lnTo>
                    <a:pt x="27051" y="104966"/>
                  </a:lnTo>
                  <a:lnTo>
                    <a:pt x="22260" y="97917"/>
                  </a:lnTo>
                  <a:lnTo>
                    <a:pt x="17307" y="96231"/>
                  </a:lnTo>
                  <a:lnTo>
                    <a:pt x="16602" y="92012"/>
                  </a:lnTo>
                  <a:lnTo>
                    <a:pt x="18983" y="84525"/>
                  </a:lnTo>
                  <a:lnTo>
                    <a:pt x="17402" y="76362"/>
                  </a:lnTo>
                  <a:lnTo>
                    <a:pt x="12963" y="71914"/>
                  </a:lnTo>
                  <a:lnTo>
                    <a:pt x="10382" y="62589"/>
                  </a:lnTo>
                  <a:lnTo>
                    <a:pt x="0" y="61236"/>
                  </a:lnTo>
                  <a:lnTo>
                    <a:pt x="5582" y="49368"/>
                  </a:lnTo>
                  <a:lnTo>
                    <a:pt x="8039" y="34871"/>
                  </a:lnTo>
                  <a:lnTo>
                    <a:pt x="13878" y="27308"/>
                  </a:lnTo>
                  <a:lnTo>
                    <a:pt x="21669" y="21469"/>
                  </a:lnTo>
                  <a:lnTo>
                    <a:pt x="26775" y="11287"/>
                  </a:lnTo>
                  <a:lnTo>
                    <a:pt x="39691" y="7868"/>
                  </a:lnTo>
                </a:path>
              </a:pathLst>
            </a:custGeom>
            <a:solidFill>
              <a:srgbClr val="2D3991"/>
            </a:solidFill>
            <a:ln w="2305" cap="flat">
              <a:solidFill>
                <a:srgbClr val="000000"/>
              </a:solidFill>
              <a:prstDash val="solid"/>
              <a:miter/>
            </a:ln>
          </p:spPr>
          <p:txBody>
            <a:bodyPr rtlCol="0" anchor="ctr"/>
            <a:lstStyle/>
            <a:p>
              <a:endParaRPr lang="en-US"/>
            </a:p>
          </p:txBody>
        </p:sp>
      </p:grpSp>
      <p:pic>
        <p:nvPicPr>
          <p:cNvPr id="61" name="Picture 60" descr="A blue and black logo&#10;&#10;Description automatically generated">
            <a:extLst>
              <a:ext uri="{FF2B5EF4-FFF2-40B4-BE49-F238E27FC236}">
                <a16:creationId xmlns:a16="http://schemas.microsoft.com/office/drawing/2014/main" id="{516D330A-1432-F96B-29B9-839BE4E73E7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618" t="23432" r="21212" b="22918"/>
          <a:stretch/>
        </p:blipFill>
        <p:spPr>
          <a:xfrm>
            <a:off x="5768230" y="5207322"/>
            <a:ext cx="1630900" cy="1344048"/>
          </a:xfrm>
          <a:prstGeom prst="rect">
            <a:avLst/>
          </a:prstGeom>
        </p:spPr>
      </p:pic>
      <p:sp>
        <p:nvSpPr>
          <p:cNvPr id="62" name="TextBox 61">
            <a:extLst>
              <a:ext uri="{FF2B5EF4-FFF2-40B4-BE49-F238E27FC236}">
                <a16:creationId xmlns:a16="http://schemas.microsoft.com/office/drawing/2014/main" id="{F562DBDC-88A1-07F7-063C-941314EAA86A}"/>
              </a:ext>
            </a:extLst>
          </p:cNvPr>
          <p:cNvSpPr txBox="1"/>
          <p:nvPr/>
        </p:nvSpPr>
        <p:spPr>
          <a:xfrm>
            <a:off x="8905719" y="3394627"/>
            <a:ext cx="336952" cy="246221"/>
          </a:xfrm>
          <a:prstGeom prst="rect">
            <a:avLst/>
          </a:prstGeom>
          <a:solidFill>
            <a:srgbClr val="2D3991"/>
          </a:solidFill>
          <a:ln w="12700">
            <a:solidFill>
              <a:schemeClr val="tx1"/>
            </a:solidFill>
          </a:ln>
        </p:spPr>
        <p:txBody>
          <a:bodyPr wrap="square" rtlCol="0">
            <a:spAutoFit/>
          </a:bodyPr>
          <a:lstStyle/>
          <a:p>
            <a:r>
              <a:rPr lang="en-US" sz="1000" dirty="0"/>
              <a:t>CR</a:t>
            </a:r>
          </a:p>
        </p:txBody>
      </p:sp>
      <p:sp>
        <p:nvSpPr>
          <p:cNvPr id="63" name="TextBox 62">
            <a:extLst>
              <a:ext uri="{FF2B5EF4-FFF2-40B4-BE49-F238E27FC236}">
                <a16:creationId xmlns:a16="http://schemas.microsoft.com/office/drawing/2014/main" id="{155E8B35-E253-9EA5-C119-0FB8FB4ED5E3}"/>
              </a:ext>
            </a:extLst>
          </p:cNvPr>
          <p:cNvSpPr txBox="1"/>
          <p:nvPr/>
        </p:nvSpPr>
        <p:spPr>
          <a:xfrm>
            <a:off x="10088723" y="3033233"/>
            <a:ext cx="336952" cy="246221"/>
          </a:xfrm>
          <a:prstGeom prst="rect">
            <a:avLst/>
          </a:prstGeom>
          <a:solidFill>
            <a:srgbClr val="2D3991"/>
          </a:solidFill>
          <a:ln w="12700">
            <a:solidFill>
              <a:schemeClr val="tx1"/>
            </a:solidFill>
          </a:ln>
        </p:spPr>
        <p:txBody>
          <a:bodyPr wrap="square" rtlCol="0">
            <a:spAutoFit/>
          </a:bodyPr>
          <a:lstStyle/>
          <a:p>
            <a:r>
              <a:rPr lang="en-US" sz="1000" dirty="0"/>
              <a:t>CO</a:t>
            </a:r>
          </a:p>
        </p:txBody>
      </p:sp>
      <p:sp>
        <p:nvSpPr>
          <p:cNvPr id="64" name="TextBox 63">
            <a:extLst>
              <a:ext uri="{FF2B5EF4-FFF2-40B4-BE49-F238E27FC236}">
                <a16:creationId xmlns:a16="http://schemas.microsoft.com/office/drawing/2014/main" id="{BA2E753C-8D4D-AE3A-6D5A-1F0010D33752}"/>
              </a:ext>
            </a:extLst>
          </p:cNvPr>
          <p:cNvSpPr txBox="1"/>
          <p:nvPr/>
        </p:nvSpPr>
        <p:spPr>
          <a:xfrm>
            <a:off x="8978779" y="3735162"/>
            <a:ext cx="336952" cy="246221"/>
          </a:xfrm>
          <a:prstGeom prst="rect">
            <a:avLst/>
          </a:prstGeom>
          <a:solidFill>
            <a:srgbClr val="2D3991"/>
          </a:solidFill>
          <a:ln w="12700">
            <a:solidFill>
              <a:schemeClr val="tx1"/>
            </a:solidFill>
          </a:ln>
        </p:spPr>
        <p:txBody>
          <a:bodyPr wrap="square" rtlCol="0">
            <a:spAutoFit/>
          </a:bodyPr>
          <a:lstStyle/>
          <a:p>
            <a:r>
              <a:rPr lang="en-US" sz="1000" dirty="0"/>
              <a:t>EC</a:t>
            </a:r>
          </a:p>
        </p:txBody>
      </p:sp>
      <p:sp>
        <p:nvSpPr>
          <p:cNvPr id="65" name="TextBox 64">
            <a:extLst>
              <a:ext uri="{FF2B5EF4-FFF2-40B4-BE49-F238E27FC236}">
                <a16:creationId xmlns:a16="http://schemas.microsoft.com/office/drawing/2014/main" id="{7ED96DB2-63D5-F47D-3016-C1C566D5B2F1}"/>
              </a:ext>
            </a:extLst>
          </p:cNvPr>
          <p:cNvSpPr txBox="1"/>
          <p:nvPr/>
        </p:nvSpPr>
        <p:spPr>
          <a:xfrm>
            <a:off x="8982072" y="4044894"/>
            <a:ext cx="336952" cy="246221"/>
          </a:xfrm>
          <a:prstGeom prst="rect">
            <a:avLst/>
          </a:prstGeom>
          <a:solidFill>
            <a:srgbClr val="2D3991"/>
          </a:solidFill>
          <a:ln w="12700">
            <a:solidFill>
              <a:schemeClr val="tx1"/>
            </a:solidFill>
          </a:ln>
        </p:spPr>
        <p:txBody>
          <a:bodyPr wrap="square" rtlCol="0">
            <a:spAutoFit/>
          </a:bodyPr>
          <a:lstStyle/>
          <a:p>
            <a:r>
              <a:rPr lang="en-US" sz="1000" dirty="0"/>
              <a:t>PE</a:t>
            </a:r>
          </a:p>
        </p:txBody>
      </p:sp>
      <p:sp>
        <p:nvSpPr>
          <p:cNvPr id="66" name="TextBox 65">
            <a:extLst>
              <a:ext uri="{FF2B5EF4-FFF2-40B4-BE49-F238E27FC236}">
                <a16:creationId xmlns:a16="http://schemas.microsoft.com/office/drawing/2014/main" id="{FC95D658-FC8D-652B-F3C8-F50CC0A2D2B6}"/>
              </a:ext>
            </a:extLst>
          </p:cNvPr>
          <p:cNvSpPr txBox="1"/>
          <p:nvPr/>
        </p:nvSpPr>
        <p:spPr>
          <a:xfrm>
            <a:off x="8989070" y="4333540"/>
            <a:ext cx="349880" cy="246221"/>
          </a:xfrm>
          <a:prstGeom prst="rect">
            <a:avLst/>
          </a:prstGeom>
          <a:solidFill>
            <a:srgbClr val="2D3991"/>
          </a:solidFill>
          <a:ln w="12700">
            <a:solidFill>
              <a:schemeClr val="tx1"/>
            </a:solidFill>
          </a:ln>
        </p:spPr>
        <p:txBody>
          <a:bodyPr wrap="square" rtlCol="0">
            <a:spAutoFit/>
          </a:bodyPr>
          <a:lstStyle/>
          <a:p>
            <a:r>
              <a:rPr lang="en-US" sz="1000" dirty="0"/>
              <a:t>BO</a:t>
            </a:r>
          </a:p>
        </p:txBody>
      </p:sp>
      <p:sp>
        <p:nvSpPr>
          <p:cNvPr id="67" name="TextBox 66">
            <a:extLst>
              <a:ext uri="{FF2B5EF4-FFF2-40B4-BE49-F238E27FC236}">
                <a16:creationId xmlns:a16="http://schemas.microsoft.com/office/drawing/2014/main" id="{D3A54893-5FE6-01AD-EA48-F6F5DA1D8B50}"/>
              </a:ext>
            </a:extLst>
          </p:cNvPr>
          <p:cNvSpPr txBox="1"/>
          <p:nvPr/>
        </p:nvSpPr>
        <p:spPr>
          <a:xfrm>
            <a:off x="9001724" y="4637608"/>
            <a:ext cx="336952" cy="246221"/>
          </a:xfrm>
          <a:prstGeom prst="rect">
            <a:avLst/>
          </a:prstGeom>
          <a:solidFill>
            <a:srgbClr val="2D3991"/>
          </a:solidFill>
          <a:ln w="12700">
            <a:solidFill>
              <a:schemeClr val="tx1"/>
            </a:solidFill>
          </a:ln>
        </p:spPr>
        <p:txBody>
          <a:bodyPr wrap="square" rtlCol="0">
            <a:spAutoFit/>
          </a:bodyPr>
          <a:lstStyle/>
          <a:p>
            <a:r>
              <a:rPr lang="en-US" sz="1000" dirty="0"/>
              <a:t>CL</a:t>
            </a:r>
          </a:p>
        </p:txBody>
      </p:sp>
      <p:sp>
        <p:nvSpPr>
          <p:cNvPr id="68" name="TextBox 67">
            <a:extLst>
              <a:ext uri="{FF2B5EF4-FFF2-40B4-BE49-F238E27FC236}">
                <a16:creationId xmlns:a16="http://schemas.microsoft.com/office/drawing/2014/main" id="{D34E2BB9-D027-5E24-8EA4-A9E7E37B9D93}"/>
              </a:ext>
            </a:extLst>
          </p:cNvPr>
          <p:cNvSpPr txBox="1"/>
          <p:nvPr/>
        </p:nvSpPr>
        <p:spPr>
          <a:xfrm>
            <a:off x="11053147" y="4415977"/>
            <a:ext cx="336952" cy="246221"/>
          </a:xfrm>
          <a:prstGeom prst="rect">
            <a:avLst/>
          </a:prstGeom>
          <a:solidFill>
            <a:srgbClr val="2D3991"/>
          </a:solidFill>
          <a:ln w="12700">
            <a:solidFill>
              <a:schemeClr val="tx1"/>
            </a:solidFill>
          </a:ln>
        </p:spPr>
        <p:txBody>
          <a:bodyPr wrap="square" rtlCol="0">
            <a:spAutoFit/>
          </a:bodyPr>
          <a:lstStyle/>
          <a:p>
            <a:r>
              <a:rPr lang="en-US" sz="1000" dirty="0"/>
              <a:t>PY</a:t>
            </a:r>
          </a:p>
        </p:txBody>
      </p:sp>
      <p:sp>
        <p:nvSpPr>
          <p:cNvPr id="69" name="TextBox 68">
            <a:extLst>
              <a:ext uri="{FF2B5EF4-FFF2-40B4-BE49-F238E27FC236}">
                <a16:creationId xmlns:a16="http://schemas.microsoft.com/office/drawing/2014/main" id="{05F8EAF3-BAEC-C3F8-797C-D344011D84F7}"/>
              </a:ext>
            </a:extLst>
          </p:cNvPr>
          <p:cNvSpPr txBox="1"/>
          <p:nvPr/>
        </p:nvSpPr>
        <p:spPr>
          <a:xfrm>
            <a:off x="10675918" y="4941676"/>
            <a:ext cx="336952" cy="246221"/>
          </a:xfrm>
          <a:prstGeom prst="rect">
            <a:avLst/>
          </a:prstGeom>
          <a:solidFill>
            <a:srgbClr val="2D3991"/>
          </a:solidFill>
          <a:ln w="12700">
            <a:solidFill>
              <a:schemeClr val="tx1"/>
            </a:solidFill>
          </a:ln>
        </p:spPr>
        <p:txBody>
          <a:bodyPr wrap="square" rtlCol="0">
            <a:spAutoFit/>
          </a:bodyPr>
          <a:lstStyle/>
          <a:p>
            <a:r>
              <a:rPr lang="en-US" sz="1000" dirty="0"/>
              <a:t>UY</a:t>
            </a:r>
          </a:p>
        </p:txBody>
      </p:sp>
      <p:sp>
        <p:nvSpPr>
          <p:cNvPr id="70" name="TextBox 69">
            <a:extLst>
              <a:ext uri="{FF2B5EF4-FFF2-40B4-BE49-F238E27FC236}">
                <a16:creationId xmlns:a16="http://schemas.microsoft.com/office/drawing/2014/main" id="{B4C06536-277F-E73A-E898-66A798C60800}"/>
              </a:ext>
            </a:extLst>
          </p:cNvPr>
          <p:cNvSpPr txBox="1"/>
          <p:nvPr/>
        </p:nvSpPr>
        <p:spPr>
          <a:xfrm>
            <a:off x="10564476" y="3272787"/>
            <a:ext cx="336952" cy="246221"/>
          </a:xfrm>
          <a:prstGeom prst="rect">
            <a:avLst/>
          </a:prstGeom>
          <a:solidFill>
            <a:srgbClr val="2D3991"/>
          </a:solidFill>
          <a:ln w="12700">
            <a:solidFill>
              <a:schemeClr val="tx1"/>
            </a:solidFill>
          </a:ln>
        </p:spPr>
        <p:txBody>
          <a:bodyPr wrap="square" rtlCol="0">
            <a:spAutoFit/>
          </a:bodyPr>
          <a:lstStyle/>
          <a:p>
            <a:r>
              <a:rPr lang="en-US" sz="1000" dirty="0"/>
              <a:t>VE</a:t>
            </a:r>
          </a:p>
        </p:txBody>
      </p:sp>
      <p:cxnSp>
        <p:nvCxnSpPr>
          <p:cNvPr id="72" name="Straight Connector 71">
            <a:extLst>
              <a:ext uri="{FF2B5EF4-FFF2-40B4-BE49-F238E27FC236}">
                <a16:creationId xmlns:a16="http://schemas.microsoft.com/office/drawing/2014/main" id="{A89F4CC0-A1F7-97C0-09E9-918FA6FDBD0B}"/>
              </a:ext>
            </a:extLst>
          </p:cNvPr>
          <p:cNvCxnSpPr>
            <a:cxnSpLocks/>
            <a:stCxn id="62" idx="3"/>
            <a:endCxn id="33" idx="6"/>
          </p:cNvCxnSpPr>
          <p:nvPr/>
        </p:nvCxnSpPr>
        <p:spPr>
          <a:xfrm flipV="1">
            <a:off x="9242671" y="3458674"/>
            <a:ext cx="168210" cy="5906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785148-622F-C0D8-14D1-B2565656970C}"/>
              </a:ext>
            </a:extLst>
          </p:cNvPr>
          <p:cNvCxnSpPr>
            <a:cxnSpLocks/>
            <a:endCxn id="63" idx="1"/>
          </p:cNvCxnSpPr>
          <p:nvPr/>
        </p:nvCxnSpPr>
        <p:spPr>
          <a:xfrm flipV="1">
            <a:off x="9784747" y="3156344"/>
            <a:ext cx="303976" cy="476690"/>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5983B79-AF2A-928D-D00B-315516F5968D}"/>
              </a:ext>
            </a:extLst>
          </p:cNvPr>
          <p:cNvCxnSpPr>
            <a:cxnSpLocks/>
            <a:stCxn id="59" idx="70"/>
            <a:endCxn id="70" idx="1"/>
          </p:cNvCxnSpPr>
          <p:nvPr/>
        </p:nvCxnSpPr>
        <p:spPr>
          <a:xfrm flipV="1">
            <a:off x="9959011" y="3395898"/>
            <a:ext cx="605465" cy="17305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6AEE95D-CF8F-3ACE-AE60-7C53CC197F07}"/>
              </a:ext>
            </a:extLst>
          </p:cNvPr>
          <p:cNvCxnSpPr>
            <a:cxnSpLocks/>
            <a:stCxn id="64" idx="3"/>
            <a:endCxn id="36" idx="2"/>
          </p:cNvCxnSpPr>
          <p:nvPr/>
        </p:nvCxnSpPr>
        <p:spPr>
          <a:xfrm flipV="1">
            <a:off x="9315731" y="3837946"/>
            <a:ext cx="234642" cy="20327"/>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069D2BD-5E3A-8FC3-9CD9-420BE57ECCB3}"/>
              </a:ext>
            </a:extLst>
          </p:cNvPr>
          <p:cNvCxnSpPr>
            <a:cxnSpLocks/>
            <a:stCxn id="65" idx="3"/>
            <a:endCxn id="46" idx="11"/>
          </p:cNvCxnSpPr>
          <p:nvPr/>
        </p:nvCxnSpPr>
        <p:spPr>
          <a:xfrm flipV="1">
            <a:off x="9319024" y="4102701"/>
            <a:ext cx="292573" cy="6530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C81D566-4CAB-D6A5-19E4-137C1E1D1DDA}"/>
              </a:ext>
            </a:extLst>
          </p:cNvPr>
          <p:cNvCxnSpPr>
            <a:cxnSpLocks/>
            <a:stCxn id="66" idx="3"/>
            <a:endCxn id="15" idx="13"/>
          </p:cNvCxnSpPr>
          <p:nvPr/>
        </p:nvCxnSpPr>
        <p:spPr>
          <a:xfrm flipV="1">
            <a:off x="9338950" y="4304165"/>
            <a:ext cx="567775" cy="152486"/>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E122378-23EC-EA44-4465-A19D8A44BFC5}"/>
              </a:ext>
            </a:extLst>
          </p:cNvPr>
          <p:cNvCxnSpPr>
            <a:cxnSpLocks/>
            <a:stCxn id="67" idx="3"/>
            <a:endCxn id="31" idx="79"/>
          </p:cNvCxnSpPr>
          <p:nvPr/>
        </p:nvCxnSpPr>
        <p:spPr>
          <a:xfrm>
            <a:off x="9338676" y="4760719"/>
            <a:ext cx="490178" cy="7951"/>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F3242879-E664-2F63-73E1-6831A38772DD}"/>
              </a:ext>
            </a:extLst>
          </p:cNvPr>
          <p:cNvCxnSpPr>
            <a:cxnSpLocks/>
            <a:stCxn id="68" idx="3"/>
            <a:endCxn id="48" idx="31"/>
          </p:cNvCxnSpPr>
          <p:nvPr/>
        </p:nvCxnSpPr>
        <p:spPr>
          <a:xfrm flipH="1">
            <a:off x="10168893" y="4539088"/>
            <a:ext cx="1221206" cy="13503"/>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F4FAF6-6679-3EBB-8D46-67D98A1BEE3B}"/>
              </a:ext>
            </a:extLst>
          </p:cNvPr>
          <p:cNvCxnSpPr>
            <a:cxnSpLocks/>
            <a:stCxn id="69" idx="1"/>
            <a:endCxn id="52" idx="11"/>
          </p:cNvCxnSpPr>
          <p:nvPr/>
        </p:nvCxnSpPr>
        <p:spPr>
          <a:xfrm flipH="1" flipV="1">
            <a:off x="10336051" y="4936073"/>
            <a:ext cx="339867" cy="128714"/>
          </a:xfrm>
          <a:prstGeom prst="line">
            <a:avLst/>
          </a:prstGeom>
          <a:ln>
            <a:solidFill>
              <a:srgbClr val="2D399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BC62029-1629-9C3D-AF61-9B8617F99AE9}"/>
              </a:ext>
            </a:extLst>
          </p:cNvPr>
          <p:cNvSpPr txBox="1"/>
          <p:nvPr/>
        </p:nvSpPr>
        <p:spPr>
          <a:xfrm>
            <a:off x="7685714" y="5797556"/>
            <a:ext cx="6094476" cy="369332"/>
          </a:xfrm>
          <a:prstGeom prst="rect">
            <a:avLst/>
          </a:prstGeom>
          <a:noFill/>
        </p:spPr>
        <p:txBody>
          <a:bodyPr wrap="square">
            <a:spAutoFit/>
          </a:bodyPr>
          <a:lstStyle/>
          <a:p>
            <a:pPr>
              <a:spcBef>
                <a:spcPts val="1000"/>
              </a:spcBef>
            </a:pPr>
            <a:r>
              <a:rPr lang="en-US" sz="1800" dirty="0">
                <a:solidFill>
                  <a:schemeClr val="bg1"/>
                </a:solidFill>
              </a:rPr>
              <a:t>FLAR memberships  serves  to  9 countries.</a:t>
            </a:r>
          </a:p>
        </p:txBody>
      </p:sp>
      <p:sp>
        <p:nvSpPr>
          <p:cNvPr id="105" name="TextBox 104">
            <a:extLst>
              <a:ext uri="{FF2B5EF4-FFF2-40B4-BE49-F238E27FC236}">
                <a16:creationId xmlns:a16="http://schemas.microsoft.com/office/drawing/2014/main" id="{6D89CB0D-D9C8-0AFA-1F85-9467013D04F9}"/>
              </a:ext>
            </a:extLst>
          </p:cNvPr>
          <p:cNvSpPr txBox="1"/>
          <p:nvPr/>
        </p:nvSpPr>
        <p:spPr>
          <a:xfrm>
            <a:off x="7946882" y="6607059"/>
            <a:ext cx="4852612" cy="261610"/>
          </a:xfrm>
          <a:prstGeom prst="rect">
            <a:avLst/>
          </a:prstGeom>
          <a:noFill/>
        </p:spPr>
        <p:txBody>
          <a:bodyPr wrap="square">
            <a:spAutoFit/>
          </a:bodyPr>
          <a:lstStyle/>
          <a:p>
            <a:r>
              <a:rPr lang="en-US" sz="1100" dirty="0">
                <a:hlinkClick r:id="rId4"/>
              </a:rPr>
              <a:t>Mapa </a:t>
            </a:r>
            <a:r>
              <a:rPr lang="en-US" sz="1100" dirty="0" err="1">
                <a:hlinkClick r:id="rId4"/>
              </a:rPr>
              <a:t>obtenido</a:t>
            </a:r>
            <a:r>
              <a:rPr lang="en-US" sz="1100" dirty="0">
                <a:hlinkClick r:id="rId4"/>
              </a:rPr>
              <a:t> </a:t>
            </a:r>
            <a:r>
              <a:rPr lang="en-US" sz="1100" dirty="0" err="1">
                <a:hlinkClick r:id="rId4"/>
              </a:rPr>
              <a:t>en</a:t>
            </a:r>
            <a:r>
              <a:rPr lang="en-US" sz="1100" dirty="0">
                <a:hlinkClick r:id="rId4"/>
              </a:rPr>
              <a:t>  Free SVG (vector) world map (freeworldmaps.net)</a:t>
            </a:r>
            <a:endParaRPr lang="en-US" sz="1100" dirty="0"/>
          </a:p>
        </p:txBody>
      </p:sp>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05ABAC1F-155E-81B8-22C3-79AA30772BE8}"/>
              </a:ext>
            </a:extLst>
          </p:cNvPr>
          <p:cNvSpPr txBox="1"/>
          <p:nvPr/>
        </p:nvSpPr>
        <p:spPr>
          <a:xfrm>
            <a:off x="6083154" y="2018357"/>
            <a:ext cx="6094476" cy="2693045"/>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1600" dirty="0">
                <a:solidFill>
                  <a:schemeClr val="bg1"/>
                </a:solidFill>
                <a:cs typeface="Calibri"/>
              </a:rPr>
              <a:t>Frequently FLAR take and standardized the </a:t>
            </a:r>
            <a:r>
              <a:rPr lang="en-US" sz="1600" dirty="0">
                <a:solidFill>
                  <a:schemeClr val="bg1"/>
                </a:solidFill>
              </a:rPr>
              <a:t>macroeconomics  indicators for Latam countries and is disposable to community in </a:t>
            </a:r>
            <a:r>
              <a:rPr lang="en-US" sz="1600" dirty="0">
                <a:solidFill>
                  <a:schemeClr val="bg1"/>
                </a:solidFill>
                <a:hlinkClick r:id="rId2"/>
              </a:rPr>
              <a:t>flar.com/</a:t>
            </a:r>
            <a:r>
              <a:rPr lang="en-US" sz="1600" dirty="0" err="1">
                <a:solidFill>
                  <a:schemeClr val="bg1"/>
                </a:solidFill>
                <a:hlinkClick r:id="rId2"/>
              </a:rPr>
              <a:t>sie</a:t>
            </a:r>
            <a:r>
              <a:rPr lang="en-US" sz="1600" dirty="0">
                <a:solidFill>
                  <a:schemeClr val="bg1"/>
                </a:solidFill>
              </a:rPr>
              <a:t>.</a:t>
            </a:r>
          </a:p>
          <a:p>
            <a:pPr marL="285750" indent="-285750">
              <a:spcBef>
                <a:spcPts val="1000"/>
              </a:spcBef>
              <a:buFont typeface="Arial" panose="020B0604020202020204" pitchFamily="34" charset="0"/>
              <a:buChar char="•"/>
            </a:pPr>
            <a:r>
              <a:rPr lang="en-US" sz="1600" dirty="0">
                <a:solidFill>
                  <a:schemeClr val="bg1"/>
                </a:solidFill>
              </a:rPr>
              <a:t>In different scenarios, FLAR receive  suggestion to increase the number of  memberships even the 100% of Latam.</a:t>
            </a:r>
          </a:p>
          <a:p>
            <a:pPr marL="285750" indent="-285750">
              <a:spcBef>
                <a:spcPts val="1000"/>
              </a:spcBef>
              <a:buFont typeface="Arial" panose="020B0604020202020204" pitchFamily="34" charset="0"/>
              <a:buChar char="•"/>
            </a:pPr>
            <a:r>
              <a:rPr lang="en-US" sz="1600" dirty="0">
                <a:solidFill>
                  <a:schemeClr val="bg1"/>
                </a:solidFill>
              </a:rPr>
              <a:t>Reach memberships its a political, board and technical efforts ( to FLAR and  country in interest) so its a  natural barrier.</a:t>
            </a:r>
          </a:p>
          <a:p>
            <a:pPr marL="285750" indent="-285750">
              <a:spcBef>
                <a:spcPts val="1000"/>
              </a:spcBef>
              <a:buFont typeface="Arial" panose="020B0604020202020204" pitchFamily="34" charset="0"/>
              <a:buChar char="•"/>
            </a:pPr>
            <a:r>
              <a:rPr lang="en-US" sz="1600" dirty="0">
                <a:solidFill>
                  <a:schemeClr val="bg1"/>
                </a:solidFill>
              </a:rPr>
              <a:t>Its key to FLAR prioritize the countries list to be more effective and be efficient in membership process</a:t>
            </a:r>
          </a:p>
        </p:txBody>
      </p:sp>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964023" y="141475"/>
            <a:ext cx="10163506" cy="1348451"/>
          </a:xfrm>
        </p:spPr>
        <p:txBody>
          <a:bodyPr/>
          <a:lstStyle/>
          <a:p>
            <a:r>
              <a:rPr lang="en-US" dirty="0"/>
              <a:t>Case description </a:t>
            </a:r>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8" name="Footer Placeholder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a:lstStyle/>
          <a:p>
            <a:r>
              <a:rPr lang="en-US" dirty="0"/>
              <a:t>Final Report</a:t>
            </a:r>
          </a:p>
        </p:txBody>
      </p:sp>
      <p:sp>
        <p:nvSpPr>
          <p:cNvPr id="13" name="Text Placeholder 10">
            <a:extLst>
              <a:ext uri="{FF2B5EF4-FFF2-40B4-BE49-F238E27FC236}">
                <a16:creationId xmlns:a16="http://schemas.microsoft.com/office/drawing/2014/main" id="{4B2F4BFF-6A20-2AEC-1234-82FD31B85DDA}"/>
              </a:ext>
            </a:extLst>
          </p:cNvPr>
          <p:cNvSpPr txBox="1">
            <a:spLocks/>
          </p:cNvSpPr>
          <p:nvPr/>
        </p:nvSpPr>
        <p:spPr>
          <a:xfrm>
            <a:off x="964022" y="2700473"/>
            <a:ext cx="4572001" cy="1838615"/>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is of great interest for both the academic community and the FLAR's operations to gain insights based on this data. However, to date, no project has been established involving the use of machine learning or artificial intelligence on this data. Therefore, the organization is eager to explore and draw conclusions from the </a:t>
            </a:r>
            <a:r>
              <a:rPr lang="en-US" dirty="0">
                <a:hlinkClick r:id="rId2"/>
              </a:rPr>
              <a:t>SIE</a:t>
            </a:r>
            <a:r>
              <a:rPr lang="en-US" dirty="0"/>
              <a:t> data.</a:t>
            </a:r>
          </a:p>
        </p:txBody>
      </p:sp>
      <p:sp>
        <p:nvSpPr>
          <p:cNvPr id="15" name="Text Placeholder 10">
            <a:extLst>
              <a:ext uri="{FF2B5EF4-FFF2-40B4-BE49-F238E27FC236}">
                <a16:creationId xmlns:a16="http://schemas.microsoft.com/office/drawing/2014/main" id="{00D25B6A-1EA9-21FD-EAC9-4ED7DA42710A}"/>
              </a:ext>
            </a:extLst>
          </p:cNvPr>
          <p:cNvSpPr txBox="1">
            <a:spLocks/>
          </p:cNvSpPr>
          <p:nvPr/>
        </p:nvSpPr>
        <p:spPr>
          <a:xfrm>
            <a:off x="4015183" y="5066312"/>
            <a:ext cx="5906170" cy="1838615"/>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Bef>
                <a:spcPct val="0"/>
              </a:spcBef>
            </a:pPr>
            <a:r>
              <a:rPr lang="en-US" sz="2400" b="1" spc="100" dirty="0">
                <a:latin typeface="+mj-lt"/>
                <a:ea typeface="+mj-ea"/>
                <a:cs typeface="+mj-cs"/>
              </a:rPr>
              <a:t>Which should be the next member countries? </a:t>
            </a:r>
          </a:p>
          <a:p>
            <a:pPr>
              <a:lnSpc>
                <a:spcPct val="90000"/>
              </a:lnSpc>
              <a:spcBef>
                <a:spcPct val="0"/>
              </a:spcBef>
            </a:pPr>
            <a:endParaRPr lang="en-US" sz="2400" b="1" spc="100" dirty="0">
              <a:latin typeface="+mj-lt"/>
              <a:ea typeface="+mj-ea"/>
              <a:cs typeface="+mj-cs"/>
            </a:endParaRPr>
          </a:p>
          <a:p>
            <a:pPr>
              <a:lnSpc>
                <a:spcPct val="90000"/>
              </a:lnSpc>
              <a:spcBef>
                <a:spcPct val="0"/>
              </a:spcBef>
            </a:pPr>
            <a:r>
              <a:rPr lang="en-US" sz="2400" b="1" spc="100" dirty="0">
                <a:latin typeface="+mj-lt"/>
                <a:ea typeface="+mj-ea"/>
                <a:cs typeface="+mj-cs"/>
              </a:rPr>
              <a:t>Which countries are like the current members?</a:t>
            </a:r>
          </a:p>
        </p:txBody>
      </p:sp>
    </p:spTree>
    <p:extLst>
      <p:ext uri="{BB962C8B-B14F-4D97-AF65-F5344CB8AC3E}">
        <p14:creationId xmlns:p14="http://schemas.microsoft.com/office/powerpoint/2010/main" val="767675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2286000"/>
          </a:xfrm>
        </p:spPr>
        <p:txBody>
          <a:bodyPr/>
          <a:lstStyle/>
          <a:p>
            <a:r>
              <a:rPr lang="en-US" dirty="0"/>
              <a:t>Opportunity to use AI and ML</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952499" y="2810201"/>
            <a:ext cx="4572001" cy="2560320"/>
          </a:xfrm>
        </p:spPr>
        <p:txBody>
          <a:bodyPr>
            <a:normAutofit fontScale="92500" lnSpcReduction="10000"/>
          </a:bodyPr>
          <a:lstStyle/>
          <a:p>
            <a:r>
              <a:rPr lang="en-US" dirty="0"/>
              <a:t>Our goal is to use the SIE data and scientifically verify if it is possible to cluster countries with the labels (FLAR; </a:t>
            </a:r>
            <a:r>
              <a:rPr lang="en-US" dirty="0" err="1"/>
              <a:t>NoFLAR</a:t>
            </a:r>
            <a:r>
              <a:rPr lang="en-US" dirty="0"/>
              <a:t>) to identify their neighbors and present a prioritized list to the senior management of the fund.</a:t>
            </a:r>
          </a:p>
          <a:p>
            <a:r>
              <a:rPr lang="en-US" dirty="0"/>
              <a:t>Its key mention is that it is the first time in the FLAR that SIE data is being used with ML and AI models, opening the door to various purposes for the same data</a:t>
            </a:r>
          </a:p>
          <a:p>
            <a:r>
              <a:rPr lang="en-US" dirty="0"/>
              <a:t>It's our challenge to understand, clean, and preprocess the data, obtain insights, and finally, create and test different models to be able to justify the prioritized list of countries</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5</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a:t>
            </a:r>
            <a:r>
              <a:rPr lang="en-US" dirty="0" err="1"/>
              <a:t>Repor</a:t>
            </a:r>
            <a:endParaRPr lang="en-US" dirty="0"/>
          </a:p>
        </p:txBody>
      </p:sp>
      <p:pic>
        <p:nvPicPr>
          <p:cNvPr id="53" name="Picture Placeholder 52">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2339" b="12339"/>
          <a:stretch/>
        </p:blipFill>
        <p:spPr>
          <a:xfrm>
            <a:off x="6096000" y="0"/>
            <a:ext cx="6096000" cy="6880543"/>
          </a:xfrm>
        </p:spPr>
      </p:pic>
      <p:sp>
        <p:nvSpPr>
          <p:cNvPr id="2" name="TextBox 1">
            <a:extLst>
              <a:ext uri="{FF2B5EF4-FFF2-40B4-BE49-F238E27FC236}">
                <a16:creationId xmlns:a16="http://schemas.microsoft.com/office/drawing/2014/main" id="{FDFF4242-EC8D-6F0D-EAA7-D40E47C2E7A3}"/>
              </a:ext>
            </a:extLst>
          </p:cNvPr>
          <p:cNvSpPr txBox="1"/>
          <p:nvPr/>
        </p:nvSpPr>
        <p:spPr>
          <a:xfrm>
            <a:off x="6096000" y="6456045"/>
            <a:ext cx="4586970" cy="276999"/>
          </a:xfrm>
          <a:prstGeom prst="rect">
            <a:avLst/>
          </a:prstGeom>
          <a:noFill/>
        </p:spPr>
        <p:txBody>
          <a:bodyPr wrap="square">
            <a:spAutoFit/>
          </a:bodyPr>
          <a:lstStyle/>
          <a:p>
            <a:r>
              <a:rPr lang="en-US" sz="1200" dirty="0"/>
              <a:t>Foto de </a:t>
            </a:r>
            <a:r>
              <a:rPr lang="en-US" sz="1200" dirty="0">
                <a:hlinkClick r:id="rId4">
                  <a:extLst>
                    <a:ext uri="{A12FA001-AC4F-418D-AE19-62706E023703}">
                      <ahyp:hlinkClr xmlns:ahyp="http://schemas.microsoft.com/office/drawing/2018/hyperlinkcolor" val="tx"/>
                    </a:ext>
                  </a:extLst>
                </a:hlinkClick>
              </a:rPr>
              <a:t>William Navarro</a:t>
            </a:r>
            <a:r>
              <a:rPr lang="en-US" sz="1200" dirty="0"/>
              <a:t> </a:t>
            </a:r>
            <a:r>
              <a:rPr lang="en-US" sz="1200" dirty="0" err="1"/>
              <a:t>en</a:t>
            </a:r>
            <a:r>
              <a:rPr lang="en-US" sz="1200" dirty="0"/>
              <a:t> </a:t>
            </a:r>
            <a:r>
              <a:rPr lang="en-US" sz="1200" dirty="0" err="1">
                <a:hlinkClick r:id="rId5">
                  <a:extLst>
                    <a:ext uri="{A12FA001-AC4F-418D-AE19-62706E023703}">
                      <ahyp:hlinkClr xmlns:ahyp="http://schemas.microsoft.com/office/drawing/2018/hyperlinkcolor" val="tx"/>
                    </a:ext>
                  </a:extLst>
                </a:hlinkClick>
              </a:rPr>
              <a:t>Unsplash</a:t>
            </a:r>
            <a:r>
              <a:rPr lang="en-US" sz="1200" dirty="0"/>
              <a:t> </a:t>
            </a:r>
          </a:p>
        </p:txBody>
      </p:sp>
    </p:spTree>
    <p:extLst>
      <p:ext uri="{BB962C8B-B14F-4D97-AF65-F5344CB8AC3E}">
        <p14:creationId xmlns:p14="http://schemas.microsoft.com/office/powerpoint/2010/main" val="4125085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2092817"/>
            <a:ext cx="4941477" cy="1563483"/>
          </a:xfrm>
        </p:spPr>
        <p:txBody>
          <a:bodyPr/>
          <a:lstStyle/>
          <a:p>
            <a:r>
              <a:rPr lang="en-US" dirty="0"/>
              <a:t>Data collection and initial exploration (EDA)</a:t>
            </a:r>
          </a:p>
        </p:txBody>
      </p:sp>
      <p:sp>
        <p:nvSpPr>
          <p:cNvPr id="4" name="TextBox 3">
            <a:extLst>
              <a:ext uri="{FF2B5EF4-FFF2-40B4-BE49-F238E27FC236}">
                <a16:creationId xmlns:a16="http://schemas.microsoft.com/office/drawing/2014/main" id="{27F9C041-ADB0-BBE5-DAF2-64A7B5BCCE17}"/>
              </a:ext>
            </a:extLst>
          </p:cNvPr>
          <p:cNvSpPr txBox="1"/>
          <p:nvPr/>
        </p:nvSpPr>
        <p:spPr>
          <a:xfrm>
            <a:off x="0" y="6389754"/>
            <a:ext cx="6221392" cy="276999"/>
          </a:xfrm>
          <a:prstGeom prst="rect">
            <a:avLst/>
          </a:prstGeom>
          <a:noFill/>
        </p:spPr>
        <p:txBody>
          <a:bodyPr wrap="square">
            <a:spAutoFit/>
          </a:bodyPr>
          <a:lstStyle/>
          <a:p>
            <a:r>
              <a:rPr lang="nl-NL" sz="1200" dirty="0"/>
              <a:t>Foto de </a:t>
            </a:r>
            <a:r>
              <a:rPr lang="nl-NL" sz="1200" dirty="0">
                <a:hlinkClick r:id="rId4">
                  <a:extLst>
                    <a:ext uri="{A12FA001-AC4F-418D-AE19-62706E023703}">
                      <ahyp:hlinkClr xmlns:ahyp="http://schemas.microsoft.com/office/drawing/2018/hyperlinkcolor" val="tx"/>
                    </a:ext>
                  </a:extLst>
                </a:hlinkClick>
              </a:rPr>
              <a:t>Greg Rakozy</a:t>
            </a:r>
            <a:r>
              <a:rPr lang="nl-NL" sz="1200" dirty="0"/>
              <a:t> en </a:t>
            </a:r>
            <a:r>
              <a:rPr lang="nl-NL" sz="1200" dirty="0">
                <a:hlinkClick r:id="rId5">
                  <a:extLst>
                    <a:ext uri="{A12FA001-AC4F-418D-AE19-62706E023703}">
                      <ahyp:hlinkClr xmlns:ahyp="http://schemas.microsoft.com/office/drawing/2018/hyperlinkcolor" val="tx"/>
                    </a:ext>
                  </a:extLst>
                </a:hlinkClick>
              </a:rPr>
              <a:t>Unsplash</a:t>
            </a:r>
            <a:r>
              <a:rPr lang="nl-NL" sz="1200" dirty="0"/>
              <a:t> </a:t>
            </a:r>
            <a:endParaRPr lang="en-US" sz="1200" dirty="0"/>
          </a:p>
        </p:txBody>
      </p:sp>
    </p:spTree>
    <p:extLst>
      <p:ext uri="{BB962C8B-B14F-4D97-AF65-F5344CB8AC3E}">
        <p14:creationId xmlns:p14="http://schemas.microsoft.com/office/powerpoint/2010/main" val="2105465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B06EEEB-3B0A-C5FF-0556-2418D262984D}"/>
              </a:ext>
            </a:extLst>
          </p:cNvPr>
          <p:cNvSpPr>
            <a:spLocks noGrp="1"/>
          </p:cNvSpPr>
          <p:nvPr>
            <p:ph type="title"/>
          </p:nvPr>
        </p:nvSpPr>
        <p:spPr>
          <a:xfrm>
            <a:off x="964023" y="82713"/>
            <a:ext cx="4572001" cy="1560892"/>
          </a:xfrm>
        </p:spPr>
        <p:txBody>
          <a:bodyPr/>
          <a:lstStyle/>
          <a:p>
            <a:r>
              <a:rPr lang="en-US" dirty="0"/>
              <a:t>Data collected </a:t>
            </a:r>
          </a:p>
        </p:txBody>
      </p:sp>
      <p:sp>
        <p:nvSpPr>
          <p:cNvPr id="11" name="Text Placeholder 10">
            <a:extLst>
              <a:ext uri="{FF2B5EF4-FFF2-40B4-BE49-F238E27FC236}">
                <a16:creationId xmlns:a16="http://schemas.microsoft.com/office/drawing/2014/main" id="{CC44239B-7197-71B4-1A8B-5003C2311538}"/>
              </a:ext>
            </a:extLst>
          </p:cNvPr>
          <p:cNvSpPr>
            <a:spLocks noGrp="1"/>
          </p:cNvSpPr>
          <p:nvPr>
            <p:ph type="body" sz="quarter" idx="11"/>
          </p:nvPr>
        </p:nvSpPr>
        <p:spPr>
          <a:xfrm>
            <a:off x="952499" y="2520831"/>
            <a:ext cx="4572001" cy="2560320"/>
          </a:xfrm>
        </p:spPr>
        <p:txBody>
          <a:bodyPr/>
          <a:lstStyle/>
          <a:p>
            <a:r>
              <a:rPr lang="en-US" dirty="0"/>
              <a:t>We obtain “sie_data_raw.csv” file  with </a:t>
            </a:r>
            <a:r>
              <a:rPr lang="en-US" b="1" dirty="0">
                <a:solidFill>
                  <a:srgbClr val="2D3991"/>
                </a:solidFill>
              </a:rPr>
              <a:t>93.564</a:t>
            </a:r>
            <a:r>
              <a:rPr lang="en-US" dirty="0"/>
              <a:t> datapoints everyone is the combination of  country, indicator, date observation and value.</a:t>
            </a:r>
          </a:p>
          <a:p>
            <a:r>
              <a:rPr lang="en-US" dirty="0"/>
              <a:t>We found 23 columns but its </a:t>
            </a:r>
            <a:r>
              <a:rPr lang="en-US" b="1" dirty="0">
                <a:solidFill>
                  <a:srgbClr val="2D3991"/>
                </a:solidFill>
              </a:rPr>
              <a:t>really valuable are 4 </a:t>
            </a:r>
            <a:r>
              <a:rPr lang="en-US" dirty="0"/>
              <a:t>columns( other columns its only metadata) </a:t>
            </a:r>
          </a:p>
          <a:p>
            <a:r>
              <a:rPr lang="en-US" dirty="0"/>
              <a:t>Its special focus to Direction of Economic Studies  review 7 key indicators</a:t>
            </a:r>
          </a:p>
          <a:p>
            <a:endParaRPr lang="en-US" dirty="0"/>
          </a:p>
          <a:p>
            <a:endParaRPr lang="en-US" dirty="0"/>
          </a:p>
          <a:p>
            <a:endParaRPr lang="en-US" dirty="0"/>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7</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dirty="0"/>
              <a:t>Final Report</a:t>
            </a:r>
          </a:p>
          <a:p>
            <a:endParaRPr lang="en-US" dirty="0"/>
          </a:p>
          <a:p>
            <a:endParaRPr lang="en-US" dirty="0"/>
          </a:p>
        </p:txBody>
      </p:sp>
      <p:sp>
        <p:nvSpPr>
          <p:cNvPr id="5" name="Rectangle 4">
            <a:extLst>
              <a:ext uri="{FF2B5EF4-FFF2-40B4-BE49-F238E27FC236}">
                <a16:creationId xmlns:a16="http://schemas.microsoft.com/office/drawing/2014/main" id="{0019A054-BB96-9AA1-854F-E744B99777D5}"/>
              </a:ext>
            </a:extLst>
          </p:cNvPr>
          <p:cNvSpPr/>
          <p:nvPr/>
        </p:nvSpPr>
        <p:spPr>
          <a:xfrm>
            <a:off x="971550" y="2170226"/>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92F1EE-00DB-74F3-5C88-8C1AF7D33E7F}"/>
              </a:ext>
            </a:extLst>
          </p:cNvPr>
          <p:cNvSpPr/>
          <p:nvPr/>
        </p:nvSpPr>
        <p:spPr>
          <a:xfrm>
            <a:off x="6356683" y="756454"/>
            <a:ext cx="2132746" cy="106705"/>
          </a:xfrm>
          <a:prstGeom prst="rect">
            <a:avLst/>
          </a:prstGeom>
          <a:solidFill>
            <a:srgbClr val="2D39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0">
            <a:extLst>
              <a:ext uri="{FF2B5EF4-FFF2-40B4-BE49-F238E27FC236}">
                <a16:creationId xmlns:a16="http://schemas.microsoft.com/office/drawing/2014/main" id="{FF13571D-1111-26AC-5F18-3688C8B168CF}"/>
              </a:ext>
            </a:extLst>
          </p:cNvPr>
          <p:cNvSpPr txBox="1">
            <a:spLocks/>
          </p:cNvSpPr>
          <p:nvPr/>
        </p:nvSpPr>
        <p:spPr>
          <a:xfrm>
            <a:off x="6356683" y="1452362"/>
            <a:ext cx="5462046" cy="4485711"/>
          </a:xfrm>
          <a:prstGeom prst="rect">
            <a:avLst/>
          </a:prstGeom>
        </p:spPr>
        <p:txBody>
          <a:bodyPr vert="horz" lIns="0" tIns="0" rIns="0" bIns="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found data of </a:t>
            </a:r>
            <a:r>
              <a:rPr lang="en-US" b="1" dirty="0">
                <a:solidFill>
                  <a:srgbClr val="2D3991"/>
                </a:solidFill>
              </a:rPr>
              <a:t>19 unique countries  </a:t>
            </a:r>
            <a:r>
              <a:rPr lang="en-US" dirty="0"/>
              <a:t>in the </a:t>
            </a:r>
            <a:r>
              <a:rPr lang="it-IT" sz="1800" b="1" dirty="0">
                <a:effectLst/>
                <a:ea typeface="Calibri" panose="020F0502020204030204" pitchFamily="34" charset="0"/>
                <a:cs typeface="Times New Roman" panose="02020603050405020304" pitchFamily="18" charset="0"/>
              </a:rPr>
              <a:t>'refAreaID</a:t>
            </a:r>
            <a:r>
              <a:rPr lang="it-IT" sz="1800" dirty="0">
                <a:effectLst/>
                <a:ea typeface="Calibri" panose="020F0502020204030204" pitchFamily="34" charset="0"/>
                <a:cs typeface="Times New Roman" panose="02020603050405020304" pitchFamily="18" charset="0"/>
              </a:rPr>
              <a:t>’ field using   ISO 3166-1 alpha-2</a:t>
            </a:r>
          </a:p>
          <a:p>
            <a:r>
              <a:rPr lang="en-US" dirty="0"/>
              <a:t>We found data of </a:t>
            </a:r>
            <a:r>
              <a:rPr lang="en-US" b="1" dirty="0">
                <a:solidFill>
                  <a:srgbClr val="2D3991"/>
                </a:solidFill>
              </a:rPr>
              <a:t>45 unique  indicators </a:t>
            </a:r>
            <a:r>
              <a:rPr lang="en-US" dirty="0"/>
              <a:t>in the </a:t>
            </a:r>
            <a:r>
              <a:rPr lang="it-IT" sz="1800" b="1" dirty="0">
                <a:effectLst/>
                <a:ea typeface="Calibri" panose="020F0502020204030204" pitchFamily="34" charset="0"/>
                <a:cs typeface="Times New Roman" panose="02020603050405020304" pitchFamily="18" charset="0"/>
              </a:rPr>
              <a:t>'indicatorID</a:t>
            </a:r>
            <a:r>
              <a:rPr lang="it-IT" sz="1800" dirty="0">
                <a:effectLst/>
                <a:ea typeface="Calibri" panose="020F0502020204030204" pitchFamily="34" charset="0"/>
                <a:cs typeface="Times New Roman" panose="02020603050405020304" pitchFamily="18" charset="0"/>
              </a:rPr>
              <a:t>'</a:t>
            </a:r>
            <a:r>
              <a:rPr lang="it-IT" sz="1600" dirty="0">
                <a:effectLst/>
                <a:ea typeface="Calibri" panose="020F0502020204030204" pitchFamily="34" charset="0"/>
                <a:cs typeface="Times New Roman" panose="02020603050405020304" pitchFamily="18" charset="0"/>
              </a:rPr>
              <a:t> field using IMF standar ( example </a:t>
            </a:r>
            <a:r>
              <a:rPr lang="it-IT" dirty="0">
                <a:cs typeface="Times New Roman" panose="02020603050405020304" pitchFamily="18" charset="0"/>
              </a:rPr>
              <a:t>:</a:t>
            </a:r>
            <a:r>
              <a:rPr lang="es-ES" b="1" dirty="0">
                <a:cs typeface="Times New Roman" panose="02020603050405020304" pitchFamily="18" charset="0"/>
              </a:rPr>
              <a:t>'NGDP_PA_USD</a:t>
            </a:r>
            <a:r>
              <a:rPr lang="es-E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b="1" dirty="0"/>
          </a:p>
          <a:p>
            <a:r>
              <a:rPr lang="en-US" dirty="0">
                <a:cs typeface="Times New Roman" panose="02020603050405020304" pitchFamily="18" charset="0"/>
              </a:rPr>
              <a:t>The seven key indicators  founded in the  data are :</a:t>
            </a:r>
          </a:p>
          <a:p>
            <a:pPr marL="342900" indent="-342900">
              <a:buFont typeface="+mj-lt"/>
              <a:buAutoNum type="arabicPeriod"/>
            </a:pPr>
            <a:r>
              <a:rPr lang="en-US" dirty="0">
                <a:cs typeface="Times New Roman" panose="02020603050405020304" pitchFamily="18" charset="0"/>
              </a:rPr>
              <a:t>Gross Domestic Product (GDP) ('NGDP_PA_USD', 'NGDP_PA_XDC’)</a:t>
            </a:r>
          </a:p>
          <a:p>
            <a:pPr marL="342900" indent="-342900">
              <a:buFont typeface="+mj-lt"/>
              <a:buAutoNum type="arabicPeriod"/>
            </a:pPr>
            <a:r>
              <a:rPr lang="en-US" dirty="0">
                <a:cs typeface="Times New Roman" panose="02020603050405020304" pitchFamily="18" charset="0"/>
              </a:rPr>
              <a:t>Inflation ('PCPI_IX')</a:t>
            </a:r>
          </a:p>
          <a:p>
            <a:pPr marL="342900" indent="-342900">
              <a:buFont typeface="+mj-lt"/>
              <a:buAutoNum type="arabicPeriod"/>
            </a:pPr>
            <a:r>
              <a:rPr lang="en-US" dirty="0">
                <a:cs typeface="Times New Roman" panose="02020603050405020304" pitchFamily="18" charset="0"/>
              </a:rPr>
              <a:t>Current Account Deficit (% of GDP) ('BCA_BP6_USD')</a:t>
            </a:r>
          </a:p>
          <a:p>
            <a:pPr marL="342900" indent="-342900">
              <a:buFont typeface="+mj-lt"/>
              <a:buAutoNum type="arabicPeriod"/>
            </a:pPr>
            <a:r>
              <a:rPr lang="en-US" dirty="0">
                <a:cs typeface="Times New Roman" panose="02020603050405020304" pitchFamily="18" charset="0"/>
              </a:rPr>
              <a:t>Fiscal Deficit (% of GDP) ('CG_GOB_XDC')</a:t>
            </a:r>
          </a:p>
          <a:p>
            <a:pPr marL="342900" indent="-342900">
              <a:buFont typeface="+mj-lt"/>
              <a:buAutoNum type="arabicPeriod"/>
            </a:pPr>
            <a:r>
              <a:rPr lang="en-US" dirty="0">
                <a:cs typeface="Times New Roman" panose="02020603050405020304" pitchFamily="18" charset="0"/>
              </a:rPr>
              <a:t>Debt (% of GDP) ('CG_DT_XDC', 'CG_DT_USD')</a:t>
            </a:r>
          </a:p>
          <a:p>
            <a:pPr marL="342900" indent="-342900">
              <a:buFont typeface="+mj-lt"/>
              <a:buAutoNum type="arabicPeriod"/>
            </a:pPr>
            <a:r>
              <a:rPr lang="en-US" dirty="0">
                <a:cs typeface="Times New Roman" panose="02020603050405020304" pitchFamily="18" charset="0"/>
              </a:rPr>
              <a:t>Monetary Policy Interest Rate ('FPOLM_PA')</a:t>
            </a:r>
          </a:p>
          <a:p>
            <a:pPr marL="342900" indent="-342900">
              <a:buFont typeface="+mj-lt"/>
              <a:buAutoNum type="arabicPeriod"/>
            </a:pPr>
            <a:r>
              <a:rPr lang="en-US" dirty="0">
                <a:cs typeface="Times New Roman" panose="02020603050405020304" pitchFamily="18" charset="0"/>
              </a:rPr>
              <a:t>Money Supply M2 or M3 (% of GDP) ('FM2_XDC')</a:t>
            </a:r>
          </a:p>
          <a:p>
            <a:endParaRPr lang="en-US" dirty="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610143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6896100" y="398440"/>
            <a:ext cx="4903377" cy="2386081"/>
          </a:xfrm>
        </p:spPr>
        <p:txBody>
          <a:bodyPr/>
          <a:lstStyle/>
          <a:p>
            <a:r>
              <a:rPr lang="en-US" dirty="0"/>
              <a:t>EDA</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a:xfrm>
            <a:off x="6896100" y="3591098"/>
            <a:ext cx="4903377" cy="2386081"/>
          </a:xfrm>
        </p:spPr>
        <p:txBody>
          <a:bodyPr>
            <a:normAutofit/>
          </a:bodyPr>
          <a:lstStyle/>
          <a:p>
            <a:r>
              <a:rPr lang="en-US" dirty="0"/>
              <a:t>An adjustment is made to the data to have 19 rows (corresponding to the countries) and 16.727 columns that combine indicators and dates; with this dataset, the time series component is lost, and there is a high dimensionality problem. ( thinking in clustering process).</a:t>
            </a:r>
          </a:p>
          <a:p>
            <a:r>
              <a:rPr lang="en-US" dirty="0"/>
              <a:t>Another adaptation of the data was also performed by ordering it according to ‘</a:t>
            </a:r>
            <a:r>
              <a:rPr lang="en-US" dirty="0" err="1"/>
              <a:t>fecha_estructurada</a:t>
            </a:r>
            <a:r>
              <a:rPr lang="en-US" dirty="0"/>
              <a:t>’ field and generating time series plots and correlation matrix  for the 19 countries and the 7 indicators.</a:t>
            </a:r>
          </a:p>
          <a:p>
            <a:endParaRPr lang="en-US" dirty="0"/>
          </a:p>
        </p:txBody>
      </p:sp>
      <p:pic>
        <p:nvPicPr>
          <p:cNvPr id="13" name="Picture Placeholder 12">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a:stretch/>
        </p:blipFill>
        <p:spPr>
          <a:xfrm>
            <a:off x="0" y="0"/>
            <a:ext cx="6096000" cy="6858000"/>
          </a:xfrm>
        </p:spPr>
      </p:pic>
      <p:sp>
        <p:nvSpPr>
          <p:cNvPr id="6" name="TextBox 5">
            <a:extLst>
              <a:ext uri="{FF2B5EF4-FFF2-40B4-BE49-F238E27FC236}">
                <a16:creationId xmlns:a16="http://schemas.microsoft.com/office/drawing/2014/main" id="{4599B014-CAC0-DC8D-9C1B-0096A6F9AE5B}"/>
              </a:ext>
            </a:extLst>
          </p:cNvPr>
          <p:cNvSpPr txBox="1"/>
          <p:nvPr/>
        </p:nvSpPr>
        <p:spPr>
          <a:xfrm>
            <a:off x="3472404" y="6493926"/>
            <a:ext cx="2623595" cy="461665"/>
          </a:xfrm>
          <a:prstGeom prst="rect">
            <a:avLst/>
          </a:prstGeom>
          <a:noFill/>
        </p:spPr>
        <p:txBody>
          <a:bodyPr wrap="square">
            <a:spAutoFit/>
          </a:bodyPr>
          <a:lstStyle/>
          <a:p>
            <a:r>
              <a:rPr lang="en-US" sz="1200" dirty="0">
                <a:solidFill>
                  <a:schemeClr val="bg1"/>
                </a:solidFill>
              </a:rPr>
              <a:t>Foto de </a:t>
            </a:r>
            <a:r>
              <a:rPr lang="en-US" sz="1200" dirty="0">
                <a:solidFill>
                  <a:schemeClr val="bg1"/>
                </a:solidFill>
                <a:hlinkClick r:id="rId4">
                  <a:extLst>
                    <a:ext uri="{A12FA001-AC4F-418D-AE19-62706E023703}">
                      <ahyp:hlinkClr xmlns:ahyp="http://schemas.microsoft.com/office/drawing/2018/hyperlinkcolor" val="tx"/>
                    </a:ext>
                  </a:extLst>
                </a:hlinkClick>
              </a:rPr>
              <a:t>Mika Baumeister</a:t>
            </a:r>
            <a:r>
              <a:rPr lang="en-US" sz="1200" dirty="0">
                <a:solidFill>
                  <a:schemeClr val="bg1"/>
                </a:solidFill>
              </a:rPr>
              <a:t> </a:t>
            </a:r>
            <a:r>
              <a:rPr lang="en-US" sz="1200" dirty="0" err="1">
                <a:solidFill>
                  <a:schemeClr val="bg1"/>
                </a:solidFill>
              </a:rPr>
              <a:t>en</a:t>
            </a:r>
            <a:r>
              <a:rPr lang="en-US" sz="1200" dirty="0">
                <a:solidFill>
                  <a:schemeClr val="bg1"/>
                </a:solidFill>
              </a:rPr>
              <a:t> </a:t>
            </a:r>
            <a:r>
              <a:rPr lang="en-US" sz="1200" dirty="0" err="1">
                <a:solidFill>
                  <a:schemeClr val="bg1"/>
                </a:solidFill>
                <a:hlinkClick r:id="rId5">
                  <a:extLst>
                    <a:ext uri="{A12FA001-AC4F-418D-AE19-62706E023703}">
                      <ahyp:hlinkClr xmlns:ahyp="http://schemas.microsoft.com/office/drawing/2018/hyperlinkcolor" val="tx"/>
                    </a:ext>
                  </a:extLst>
                </a:hlinkClick>
              </a:rPr>
              <a:t>Unsplash</a:t>
            </a:r>
            <a:r>
              <a:rPr lang="en-US" sz="1200" dirty="0">
                <a:solidFill>
                  <a:schemeClr val="bg1"/>
                </a:solidFill>
              </a:rPr>
              <a:t> </a:t>
            </a:r>
          </a:p>
        </p:txBody>
      </p:sp>
    </p:spTree>
    <p:extLst>
      <p:ext uri="{BB962C8B-B14F-4D97-AF65-F5344CB8AC3E}">
        <p14:creationId xmlns:p14="http://schemas.microsoft.com/office/powerpoint/2010/main" val="233667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6F0B60-8864-8978-434B-A2E101DF1969}"/>
              </a:ext>
            </a:extLst>
          </p:cNvPr>
          <p:cNvSpPr>
            <a:spLocks noGrp="1"/>
          </p:cNvSpPr>
          <p:nvPr>
            <p:ph type="title"/>
          </p:nvPr>
        </p:nvSpPr>
        <p:spPr/>
        <p:txBody>
          <a:bodyPr/>
          <a:lstStyle/>
          <a:p>
            <a:r>
              <a:rPr lang="en-US" dirty="0"/>
              <a:t>Time Series</a:t>
            </a:r>
          </a:p>
        </p:txBody>
      </p:sp>
      <p:sp>
        <p:nvSpPr>
          <p:cNvPr id="7" name="Text Placeholder 6">
            <a:extLst>
              <a:ext uri="{FF2B5EF4-FFF2-40B4-BE49-F238E27FC236}">
                <a16:creationId xmlns:a16="http://schemas.microsoft.com/office/drawing/2014/main" id="{3F41EB61-EDCD-5432-BF04-1A72CB1F07E7}"/>
              </a:ext>
            </a:extLst>
          </p:cNvPr>
          <p:cNvSpPr>
            <a:spLocks noGrp="1"/>
          </p:cNvSpPr>
          <p:nvPr>
            <p:ph type="body" sz="quarter" idx="11"/>
          </p:nvPr>
        </p:nvSpPr>
        <p:spPr/>
        <p:txBody>
          <a:bodyPr>
            <a:normAutofit fontScale="92500" lnSpcReduction="20000"/>
          </a:bodyPr>
          <a:lstStyle/>
          <a:p>
            <a:pPr algn="l"/>
            <a:r>
              <a:rPr lang="en-US" b="0" i="0" dirty="0">
                <a:effectLst/>
                <a:latin typeface="Söhne"/>
              </a:rPr>
              <a:t>Continuing with the initial exploration to understand the structure and content of the data, the analysis of the time series structure for the indicators and, in turn, the main study variables gathered in each country takes place. In this way, I proceed to display the series:</a:t>
            </a:r>
          </a:p>
          <a:p>
            <a:pPr algn="l"/>
            <a:r>
              <a:rPr lang="en-US" b="0" i="0" dirty="0">
                <a:effectLst/>
                <a:latin typeface="Söhne"/>
              </a:rPr>
              <a:t>In all of this, a series of general conclusions are drawn where some countries, due to their scale (for example, national currency), have significantly different figures compared to other countries. However, in general, all time series exhibit a 'related' behavior, which is why we propose to create the same time series graphs by scaling the values. Left (original series), right (scaled).</a:t>
            </a:r>
          </a:p>
          <a:p>
            <a:endParaRPr lang="en-US" dirty="0"/>
          </a:p>
        </p:txBody>
      </p:sp>
      <p:pic>
        <p:nvPicPr>
          <p:cNvPr id="17" name="Picture 16">
            <a:extLst>
              <a:ext uri="{FF2B5EF4-FFF2-40B4-BE49-F238E27FC236}">
                <a16:creationId xmlns:a16="http://schemas.microsoft.com/office/drawing/2014/main" id="{42F480FD-0BA0-12A6-CA1D-E56115266F02}"/>
              </a:ext>
            </a:extLst>
          </p:cNvPr>
          <p:cNvPicPr>
            <a:picLocks noChangeAspect="1"/>
          </p:cNvPicPr>
          <p:nvPr/>
        </p:nvPicPr>
        <p:blipFill>
          <a:blip r:embed="rId2"/>
          <a:stretch>
            <a:fillRect/>
          </a:stretch>
        </p:blipFill>
        <p:spPr>
          <a:xfrm>
            <a:off x="5791200" y="920833"/>
            <a:ext cx="6156960" cy="1889368"/>
          </a:xfrm>
          <a:prstGeom prst="rect">
            <a:avLst/>
          </a:prstGeom>
        </p:spPr>
      </p:pic>
      <p:pic>
        <p:nvPicPr>
          <p:cNvPr id="19" name="Picture 18">
            <a:extLst>
              <a:ext uri="{FF2B5EF4-FFF2-40B4-BE49-F238E27FC236}">
                <a16:creationId xmlns:a16="http://schemas.microsoft.com/office/drawing/2014/main" id="{BD43B7C6-2709-7861-CAD2-9F352CF20513}"/>
              </a:ext>
            </a:extLst>
          </p:cNvPr>
          <p:cNvPicPr>
            <a:picLocks noChangeAspect="1"/>
          </p:cNvPicPr>
          <p:nvPr/>
        </p:nvPicPr>
        <p:blipFill>
          <a:blip r:embed="rId3"/>
          <a:stretch>
            <a:fillRect/>
          </a:stretch>
        </p:blipFill>
        <p:spPr>
          <a:xfrm>
            <a:off x="5783581" y="3307080"/>
            <a:ext cx="6281241" cy="1889368"/>
          </a:xfrm>
          <a:prstGeom prst="rect">
            <a:avLst/>
          </a:prstGeom>
        </p:spPr>
      </p:pic>
    </p:spTree>
    <p:extLst>
      <p:ext uri="{BB962C8B-B14F-4D97-AF65-F5344CB8AC3E}">
        <p14:creationId xmlns:p14="http://schemas.microsoft.com/office/powerpoint/2010/main" val="1837363985"/>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_Win32_EF_V6" id="{C39D9A21-4858-4087-9FF0-28F21031D048}" vid="{7480821C-154D-4ED6-BEAB-DBC9D20F13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TotalTime>
  <Words>2553</Words>
  <Application>Microsoft Office PowerPoint</Application>
  <PresentationFormat>Panorámica</PresentationFormat>
  <Paragraphs>238</Paragraphs>
  <Slides>26</Slides>
  <Notes>20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26</vt:i4>
      </vt:variant>
    </vt:vector>
  </HeadingPairs>
  <TitlesOfParts>
    <vt:vector size="35" baseType="lpstr">
      <vt:lpstr>Arial</vt:lpstr>
      <vt:lpstr>Calibri</vt:lpstr>
      <vt:lpstr>Calibri Light</vt:lpstr>
      <vt:lpstr>Franklin Gothic Book</vt:lpstr>
      <vt:lpstr>Franklin Gothic Demi</vt:lpstr>
      <vt:lpstr>Söhne</vt:lpstr>
      <vt:lpstr>Times New Roman</vt:lpstr>
      <vt:lpstr>Wingdings</vt:lpstr>
      <vt:lpstr>Custom</vt:lpstr>
      <vt:lpstr>Final Report</vt:lpstr>
      <vt:lpstr>Agenda</vt:lpstr>
      <vt:lpstr>Case description </vt:lpstr>
      <vt:lpstr>Case description </vt:lpstr>
      <vt:lpstr>Opportunity to use AI and ML</vt:lpstr>
      <vt:lpstr>Data collection and initial exploration (EDA)</vt:lpstr>
      <vt:lpstr>Data collected </vt:lpstr>
      <vt:lpstr>EDA</vt:lpstr>
      <vt:lpstr>Time Series</vt:lpstr>
      <vt:lpstr>Correlation Map</vt:lpstr>
      <vt:lpstr>PCA</vt:lpstr>
      <vt:lpstr>TSNE</vt:lpstr>
      <vt:lpstr>Dendrogram</vt:lpstr>
      <vt:lpstr>Modeling evaluation and visualization</vt:lpstr>
      <vt:lpstr>Modeling</vt:lpstr>
      <vt:lpstr>Unsupervised Models</vt:lpstr>
      <vt:lpstr>Supervised Models</vt:lpstr>
      <vt:lpstr>Supervised Models</vt:lpstr>
      <vt:lpstr>Results visualization</vt:lpstr>
      <vt:lpstr>Results visualization </vt:lpstr>
      <vt:lpstr>Results visualization </vt:lpstr>
      <vt:lpstr>Conclusions</vt:lpstr>
      <vt:lpstr>Next steps</vt:lpstr>
      <vt:lpstr>Next steps </vt:lpstr>
      <vt:lpstr>Final Report and letter to FLAR</vt:lpstr>
      <vt:lpstr>From 2024 to 2026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Alvaro Ortuzar</cp:lastModifiedBy>
  <cp:revision>146</cp:revision>
  <dcterms:created xsi:type="dcterms:W3CDTF">2023-11-18T16:11:32Z</dcterms:created>
  <dcterms:modified xsi:type="dcterms:W3CDTF">2024-06-04T10:26:32Z</dcterms:modified>
</cp:coreProperties>
</file>